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9" r:id="rId2"/>
    <p:sldId id="271" r:id="rId3"/>
    <p:sldId id="272" r:id="rId4"/>
    <p:sldId id="274" r:id="rId5"/>
    <p:sldId id="275" r:id="rId6"/>
    <p:sldId id="289" r:id="rId7"/>
    <p:sldId id="276" r:id="rId8"/>
    <p:sldId id="286" r:id="rId9"/>
    <p:sldId id="287" r:id="rId10"/>
    <p:sldId id="278" r:id="rId11"/>
    <p:sldId id="279" r:id="rId12"/>
    <p:sldId id="280" r:id="rId13"/>
    <p:sldId id="281" r:id="rId14"/>
    <p:sldId id="288" r:id="rId15"/>
    <p:sldId id="290" r:id="rId16"/>
    <p:sldId id="282" r:id="rId17"/>
    <p:sldId id="283" r:id="rId18"/>
    <p:sldId id="291" r:id="rId19"/>
    <p:sldId id="284" r:id="rId20"/>
    <p:sldId id="285" r:id="rId21"/>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2FDB2607-1784-4EEB-B798-7EB5836EED8A}">
        <p14:showMediaCtrls xmlns="" xmlns:c="http://schemas.openxmlformats.org/drawingml/2006/chart" xmlns:dgm="http://schemas.openxmlformats.org/drawingml/2006/diagram" xmlns:dsp="http://schemas.microsoft.com/office/drawing/2008/diagram" xmlns:p14="http://schemas.microsoft.com/office/powerpoint/2010/main" val="1"/>
      </p:ext>
    </p:extLst>
  </p:showPr>
  <p:extLst>
    <p:ext uri="ACF4677E-8BD2-47ae-8A1F-98590045965D">
      <hp:hncThemeShow xmlns="" xmlns:c="http://schemas.openxmlformats.org/drawingml/2006/chart" xmlns:dgm="http://schemas.openxmlformats.org/drawingml/2006/diagram" xmlns:dsp="http://schemas.microsoft.com/office/drawing/2008/diagram" xmlns:hp="http://schemas.haansoft.com/office/presentation/8.0" themeShowType="1" themeSkinType="1" themeTransitionType="1" useThemeTransition="1" byMouseClick="1" attrType="1" dur="200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64"/>
    <p:restoredTop sz="94691"/>
  </p:normalViewPr>
  <p:slideViewPr>
    <p:cSldViewPr snapToGrid="0">
      <p:cViewPr varScale="1">
        <p:scale>
          <a:sx n="82" d="100"/>
          <a:sy n="82" d="100"/>
        </p:scale>
        <p:origin x="-1018" y="-86"/>
      </p:cViewPr>
      <p:guideLst>
        <p:guide orient="horz" pos="2155"/>
        <p:guide pos="383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5DE1E915-E78B-1D41-51F1-4E6833C4FD14}"/>
              </a:ext>
            </a:extLst>
          </p:cNvPr>
          <p:cNvSpPr>
            <a:spLocks noGrp="1"/>
          </p:cNvSpPr>
          <p:nvPr>
            <p:ph type="ctrTitle"/>
          </p:nvPr>
        </p:nvSpPr>
        <p:spPr>
          <a:xfrm>
            <a:off x="1524000" y="1122363"/>
            <a:ext cx="9144000" cy="2387600"/>
          </a:xfrm>
        </p:spPr>
        <p:txBody>
          <a:bodyPr anchor="b"/>
          <a:lstStyle>
            <a:lvl1pPr algn="ctr">
              <a:defRPr sz="6000"/>
            </a:lvl1pPr>
          </a:lstStyle>
          <a:p>
            <a:r>
              <a:rPr kumimoji="1" lang="ko-KR" altLang="en-US"/>
              <a:t>마스터 제목 스타일 편집</a:t>
            </a:r>
            <a:endParaRPr kumimoji="1" lang="x-none" altLang="en-US"/>
          </a:p>
        </p:txBody>
      </p:sp>
      <p:sp>
        <p:nvSpPr>
          <p:cNvPr id="3" name="부제목 2">
            <a:extLst>
              <a:ext uri="{FF2B5EF4-FFF2-40B4-BE49-F238E27FC236}">
                <a16:creationId xmlns="" xmlns:a16="http://schemas.microsoft.com/office/drawing/2014/main" id="{F7CAFC0E-2008-B0DB-5C3F-02F80F642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ko-KR" altLang="en-US"/>
              <a:t>클릭하여 마스터 부제목 스타일 편집</a:t>
            </a:r>
            <a:endParaRPr kumimoji="1" lang="x-none" altLang="en-US"/>
          </a:p>
        </p:txBody>
      </p:sp>
      <p:sp>
        <p:nvSpPr>
          <p:cNvPr id="4" name="날짜 개체 틀 3">
            <a:extLst>
              <a:ext uri="{FF2B5EF4-FFF2-40B4-BE49-F238E27FC236}">
                <a16:creationId xmlns="" xmlns:a16="http://schemas.microsoft.com/office/drawing/2014/main" id="{941C8CDC-F694-BD41-E38D-5D85CC204371}"/>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93EFBB29-E8CA-680F-F5F1-74E85741A5B3}"/>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 xmlns:a16="http://schemas.microsoft.com/office/drawing/2014/main" id="{1E5A34E7-0094-7109-3C55-810D59A98431}"/>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3556455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CE90847A-6CD2-B19F-ECC2-C7AF5796D4DA}"/>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세로 텍스트 개체 틀 2">
            <a:extLst>
              <a:ext uri="{FF2B5EF4-FFF2-40B4-BE49-F238E27FC236}">
                <a16:creationId xmlns="" xmlns:a16="http://schemas.microsoft.com/office/drawing/2014/main" id="{5D420156-9A29-5C76-1798-C320825817E9}"/>
              </a:ext>
            </a:extLst>
          </p:cNvPr>
          <p:cNvSpPr>
            <a:spLocks noGrp="1"/>
          </p:cNvSpPr>
          <p:nvPr>
            <p:ph type="body" orient="vert" idx="1"/>
          </p:nvPr>
        </p:nvSpPr>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 xmlns:a16="http://schemas.microsoft.com/office/drawing/2014/main" id="{B2702C51-E481-1422-1754-67EAEA16F451}"/>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F95A2E13-84CD-9A6A-BA02-5601B7AC1A8C}"/>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 xmlns:a16="http://schemas.microsoft.com/office/drawing/2014/main" id="{F5907B87-DE5D-AF6C-8834-0BE573B54ABC}"/>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395797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 xmlns:a16="http://schemas.microsoft.com/office/drawing/2014/main" id="{6E266527-915A-BB9C-3B29-B4E0D055A550}"/>
              </a:ext>
            </a:extLst>
          </p:cNvPr>
          <p:cNvSpPr>
            <a:spLocks noGrp="1"/>
          </p:cNvSpPr>
          <p:nvPr>
            <p:ph type="title" orient="vert"/>
          </p:nvPr>
        </p:nvSpPr>
        <p:spPr>
          <a:xfrm>
            <a:off x="8724900" y="365125"/>
            <a:ext cx="2628900" cy="5811838"/>
          </a:xfrm>
        </p:spPr>
        <p:txBody>
          <a:bodyPr vert="eaVert"/>
          <a:lstStyle/>
          <a:p>
            <a:r>
              <a:rPr kumimoji="1" lang="ko-KR" altLang="en-US"/>
              <a:t>마스터 제목 스타일 편집</a:t>
            </a:r>
            <a:endParaRPr kumimoji="1" lang="x-none" altLang="en-US"/>
          </a:p>
        </p:txBody>
      </p:sp>
      <p:sp>
        <p:nvSpPr>
          <p:cNvPr id="3" name="세로 텍스트 개체 틀 2">
            <a:extLst>
              <a:ext uri="{FF2B5EF4-FFF2-40B4-BE49-F238E27FC236}">
                <a16:creationId xmlns="" xmlns:a16="http://schemas.microsoft.com/office/drawing/2014/main" id="{3698D9CC-9F20-4D75-C32E-E6C2846B3026}"/>
              </a:ext>
            </a:extLst>
          </p:cNvPr>
          <p:cNvSpPr>
            <a:spLocks noGrp="1"/>
          </p:cNvSpPr>
          <p:nvPr>
            <p:ph type="body" orient="vert" idx="1"/>
          </p:nvPr>
        </p:nvSpPr>
        <p:spPr>
          <a:xfrm>
            <a:off x="838200" y="365125"/>
            <a:ext cx="7734300" cy="5811838"/>
          </a:xfrm>
        </p:spPr>
        <p:txBody>
          <a:bodyPr vert="eaVert"/>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 xmlns:a16="http://schemas.microsoft.com/office/drawing/2014/main" id="{D3A6C21D-5EA7-724F-DCD5-AA1E042CE8D6}"/>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E3F37ED4-F0F8-640F-D954-35D1E5D0A76D}"/>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 xmlns:a16="http://schemas.microsoft.com/office/drawing/2014/main" id="{0B14A9F0-31A6-A099-5CE5-969869798003}"/>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19653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EE91651F-ABD7-C011-88A5-87853BF99DAD}"/>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내용 개체 틀 2">
            <a:extLst>
              <a:ext uri="{FF2B5EF4-FFF2-40B4-BE49-F238E27FC236}">
                <a16:creationId xmlns="" xmlns:a16="http://schemas.microsoft.com/office/drawing/2014/main" id="{F34BE412-C092-B2C3-21BF-AE9B260FB947}"/>
              </a:ext>
            </a:extLst>
          </p:cNvPr>
          <p:cNvSpPr>
            <a:spLocks noGrp="1"/>
          </p:cNvSpPr>
          <p:nvPr>
            <p:ph idx="1"/>
          </p:nvPr>
        </p:nvSpPr>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 xmlns:a16="http://schemas.microsoft.com/office/drawing/2014/main" id="{0723188E-AF77-77BF-CDC4-5D8E3B49D0AA}"/>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D6D04826-2E2A-CCA2-DEE0-4212F3BC30E9}"/>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 xmlns:a16="http://schemas.microsoft.com/office/drawing/2014/main" id="{57050181-25D9-E76B-3D55-27C09209902A}"/>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7725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70028726-8340-C9F7-8DF7-99E6A5C5AF75}"/>
              </a:ext>
            </a:extLst>
          </p:cNvPr>
          <p:cNvSpPr>
            <a:spLocks noGrp="1"/>
          </p:cNvSpPr>
          <p:nvPr>
            <p:ph type="title"/>
          </p:nvPr>
        </p:nvSpPr>
        <p:spPr>
          <a:xfrm>
            <a:off x="831850" y="1709738"/>
            <a:ext cx="10515600" cy="2852737"/>
          </a:xfrm>
        </p:spPr>
        <p:txBody>
          <a:bodyPr anchor="b"/>
          <a:lstStyle>
            <a:lvl1pPr>
              <a:defRPr sz="6000"/>
            </a:lvl1pPr>
          </a:lstStyle>
          <a:p>
            <a:r>
              <a:rPr kumimoji="1" lang="ko-KR" altLang="en-US"/>
              <a:t>마스터 제목 스타일 편집</a:t>
            </a:r>
            <a:endParaRPr kumimoji="1" lang="x-none" altLang="en-US"/>
          </a:p>
        </p:txBody>
      </p:sp>
      <p:sp>
        <p:nvSpPr>
          <p:cNvPr id="3" name="텍스트 개체 틀 2">
            <a:extLst>
              <a:ext uri="{FF2B5EF4-FFF2-40B4-BE49-F238E27FC236}">
                <a16:creationId xmlns="" xmlns:a16="http://schemas.microsoft.com/office/drawing/2014/main" id="{744AB124-17D4-8D3B-E5E8-97CDB4284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ko-KR" altLang="en-US"/>
              <a:t>마스터 텍스트 스타일을 편집하려면 클릭</a:t>
            </a:r>
          </a:p>
        </p:txBody>
      </p:sp>
      <p:sp>
        <p:nvSpPr>
          <p:cNvPr id="4" name="날짜 개체 틀 3">
            <a:extLst>
              <a:ext uri="{FF2B5EF4-FFF2-40B4-BE49-F238E27FC236}">
                <a16:creationId xmlns="" xmlns:a16="http://schemas.microsoft.com/office/drawing/2014/main" id="{A20DC5F8-BF24-9698-640F-89D884F4DE98}"/>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8A0C94C6-C989-0087-1563-FE62AC0F205F}"/>
              </a:ext>
            </a:extLst>
          </p:cNvPr>
          <p:cNvSpPr>
            <a:spLocks noGrp="1"/>
          </p:cNvSpPr>
          <p:nvPr>
            <p:ph type="ftr" sz="quarter" idx="11"/>
          </p:nvPr>
        </p:nvSpPr>
        <p:spPr/>
        <p:txBody>
          <a:bodyPr/>
          <a:lstStyle/>
          <a:p>
            <a:endParaRPr kumimoji="1" lang="x-none" altLang="en-US"/>
          </a:p>
        </p:txBody>
      </p:sp>
      <p:sp>
        <p:nvSpPr>
          <p:cNvPr id="6" name="슬라이드 번호 개체 틀 5">
            <a:extLst>
              <a:ext uri="{FF2B5EF4-FFF2-40B4-BE49-F238E27FC236}">
                <a16:creationId xmlns="" xmlns:a16="http://schemas.microsoft.com/office/drawing/2014/main" id="{F7261B56-BF5B-969E-1F73-50496E566E2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7308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4A9DD3C6-60B8-216D-599C-CC5FA23AA779}"/>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내용 개체 틀 2">
            <a:extLst>
              <a:ext uri="{FF2B5EF4-FFF2-40B4-BE49-F238E27FC236}">
                <a16:creationId xmlns="" xmlns:a16="http://schemas.microsoft.com/office/drawing/2014/main" id="{B550EB85-65E9-C185-4ADC-149D5C519EC3}"/>
              </a:ext>
            </a:extLst>
          </p:cNvPr>
          <p:cNvSpPr>
            <a:spLocks noGrp="1"/>
          </p:cNvSpPr>
          <p:nvPr>
            <p:ph sz="half" idx="1"/>
          </p:nvPr>
        </p:nvSpPr>
        <p:spPr>
          <a:xfrm>
            <a:off x="838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내용 개체 틀 3">
            <a:extLst>
              <a:ext uri="{FF2B5EF4-FFF2-40B4-BE49-F238E27FC236}">
                <a16:creationId xmlns="" xmlns:a16="http://schemas.microsoft.com/office/drawing/2014/main" id="{5EE72E38-BF84-D2AC-07E6-E30C47BC161E}"/>
              </a:ext>
            </a:extLst>
          </p:cNvPr>
          <p:cNvSpPr>
            <a:spLocks noGrp="1"/>
          </p:cNvSpPr>
          <p:nvPr>
            <p:ph sz="half" idx="2"/>
          </p:nvPr>
        </p:nvSpPr>
        <p:spPr>
          <a:xfrm>
            <a:off x="6172200" y="1825625"/>
            <a:ext cx="5181600" cy="435133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5" name="날짜 개체 틀 4">
            <a:extLst>
              <a:ext uri="{FF2B5EF4-FFF2-40B4-BE49-F238E27FC236}">
                <a16:creationId xmlns="" xmlns:a16="http://schemas.microsoft.com/office/drawing/2014/main" id="{1C4D58EF-CD69-113F-E5BE-617AF71DFECE}"/>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 xmlns:a16="http://schemas.microsoft.com/office/drawing/2014/main" id="{1B8AEA71-330A-BE54-83BA-662B7FB49FF3}"/>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 xmlns:a16="http://schemas.microsoft.com/office/drawing/2014/main" id="{396C1EF4-F61C-B73D-4D1C-09BB92149B62}"/>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1886663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3FEAEFC6-2069-4625-1C9E-313F8B9E4A8D}"/>
              </a:ext>
            </a:extLst>
          </p:cNvPr>
          <p:cNvSpPr>
            <a:spLocks noGrp="1"/>
          </p:cNvSpPr>
          <p:nvPr>
            <p:ph type="title"/>
          </p:nvPr>
        </p:nvSpPr>
        <p:spPr>
          <a:xfrm>
            <a:off x="839788" y="365125"/>
            <a:ext cx="10515600" cy="1325563"/>
          </a:xfrm>
        </p:spPr>
        <p:txBody>
          <a:bodyPr/>
          <a:lstStyle/>
          <a:p>
            <a:r>
              <a:rPr kumimoji="1" lang="ko-KR" altLang="en-US"/>
              <a:t>마스터 제목 스타일 편집</a:t>
            </a:r>
            <a:endParaRPr kumimoji="1" lang="x-none" altLang="en-US"/>
          </a:p>
        </p:txBody>
      </p:sp>
      <p:sp>
        <p:nvSpPr>
          <p:cNvPr id="3" name="텍스트 개체 틀 2">
            <a:extLst>
              <a:ext uri="{FF2B5EF4-FFF2-40B4-BE49-F238E27FC236}">
                <a16:creationId xmlns="" xmlns:a16="http://schemas.microsoft.com/office/drawing/2014/main" id="{A8CA215D-67D5-A578-60C7-C96298F9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4" name="내용 개체 틀 3">
            <a:extLst>
              <a:ext uri="{FF2B5EF4-FFF2-40B4-BE49-F238E27FC236}">
                <a16:creationId xmlns="" xmlns:a16="http://schemas.microsoft.com/office/drawing/2014/main" id="{85E32A26-1A11-BB81-7508-17E7724D1C32}"/>
              </a:ext>
            </a:extLst>
          </p:cNvPr>
          <p:cNvSpPr>
            <a:spLocks noGrp="1"/>
          </p:cNvSpPr>
          <p:nvPr>
            <p:ph sz="half" idx="2"/>
          </p:nvPr>
        </p:nvSpPr>
        <p:spPr>
          <a:xfrm>
            <a:off x="839788" y="2505075"/>
            <a:ext cx="5157787"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5" name="텍스트 개체 틀 4">
            <a:extLst>
              <a:ext uri="{FF2B5EF4-FFF2-40B4-BE49-F238E27FC236}">
                <a16:creationId xmlns="" xmlns:a16="http://schemas.microsoft.com/office/drawing/2014/main" id="{8FFDC3B6-BCAB-D4FE-84CD-7C67128E4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ko-KR" altLang="en-US"/>
              <a:t>마스터 텍스트 스타일을 편집하려면 클릭</a:t>
            </a:r>
          </a:p>
        </p:txBody>
      </p:sp>
      <p:sp>
        <p:nvSpPr>
          <p:cNvPr id="6" name="내용 개체 틀 5">
            <a:extLst>
              <a:ext uri="{FF2B5EF4-FFF2-40B4-BE49-F238E27FC236}">
                <a16:creationId xmlns="" xmlns:a16="http://schemas.microsoft.com/office/drawing/2014/main" id="{6C178D3A-04D6-1645-D03B-5D40F1F42D80}"/>
              </a:ext>
            </a:extLst>
          </p:cNvPr>
          <p:cNvSpPr>
            <a:spLocks noGrp="1"/>
          </p:cNvSpPr>
          <p:nvPr>
            <p:ph sz="quarter" idx="4"/>
          </p:nvPr>
        </p:nvSpPr>
        <p:spPr>
          <a:xfrm>
            <a:off x="6172200" y="2505075"/>
            <a:ext cx="5183188" cy="3684588"/>
          </a:xfrm>
        </p:spPr>
        <p:txBody>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7" name="날짜 개체 틀 6">
            <a:extLst>
              <a:ext uri="{FF2B5EF4-FFF2-40B4-BE49-F238E27FC236}">
                <a16:creationId xmlns="" xmlns:a16="http://schemas.microsoft.com/office/drawing/2014/main" id="{CD4E634A-64FC-EFEC-9CCD-7304C3294B35}"/>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8" name="바닥글 개체 틀 7">
            <a:extLst>
              <a:ext uri="{FF2B5EF4-FFF2-40B4-BE49-F238E27FC236}">
                <a16:creationId xmlns="" xmlns:a16="http://schemas.microsoft.com/office/drawing/2014/main" id="{83BE8C88-084B-64C9-772A-22ADAE758036}"/>
              </a:ext>
            </a:extLst>
          </p:cNvPr>
          <p:cNvSpPr>
            <a:spLocks noGrp="1"/>
          </p:cNvSpPr>
          <p:nvPr>
            <p:ph type="ftr" sz="quarter" idx="11"/>
          </p:nvPr>
        </p:nvSpPr>
        <p:spPr/>
        <p:txBody>
          <a:bodyPr/>
          <a:lstStyle/>
          <a:p>
            <a:endParaRPr kumimoji="1" lang="x-none" altLang="en-US"/>
          </a:p>
        </p:txBody>
      </p:sp>
      <p:sp>
        <p:nvSpPr>
          <p:cNvPr id="9" name="슬라이드 번호 개체 틀 8">
            <a:extLst>
              <a:ext uri="{FF2B5EF4-FFF2-40B4-BE49-F238E27FC236}">
                <a16:creationId xmlns="" xmlns:a16="http://schemas.microsoft.com/office/drawing/2014/main" id="{040F691E-06E4-8DC8-9E06-420BDAF12E7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39719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92BF5BD5-0ED8-1AD7-C40D-FD8A34A8CD2E}"/>
              </a:ext>
            </a:extLst>
          </p:cNvPr>
          <p:cNvSpPr>
            <a:spLocks noGrp="1"/>
          </p:cNvSpPr>
          <p:nvPr>
            <p:ph type="title"/>
          </p:nvPr>
        </p:nvSpPr>
        <p:spPr/>
        <p:txBody>
          <a:bodyPr/>
          <a:lstStyle/>
          <a:p>
            <a:r>
              <a:rPr kumimoji="1" lang="ko-KR" altLang="en-US"/>
              <a:t>마스터 제목 스타일 편집</a:t>
            </a:r>
            <a:endParaRPr kumimoji="1" lang="x-none" altLang="en-US"/>
          </a:p>
        </p:txBody>
      </p:sp>
      <p:sp>
        <p:nvSpPr>
          <p:cNvPr id="3" name="날짜 개체 틀 2">
            <a:extLst>
              <a:ext uri="{FF2B5EF4-FFF2-40B4-BE49-F238E27FC236}">
                <a16:creationId xmlns="" xmlns:a16="http://schemas.microsoft.com/office/drawing/2014/main" id="{9A56662F-F6CF-C0F5-3705-C7513B123902}"/>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4" name="바닥글 개체 틀 3">
            <a:extLst>
              <a:ext uri="{FF2B5EF4-FFF2-40B4-BE49-F238E27FC236}">
                <a16:creationId xmlns="" xmlns:a16="http://schemas.microsoft.com/office/drawing/2014/main" id="{211DBAB1-3FC3-5D7F-D99A-213922B077BE}"/>
              </a:ext>
            </a:extLst>
          </p:cNvPr>
          <p:cNvSpPr>
            <a:spLocks noGrp="1"/>
          </p:cNvSpPr>
          <p:nvPr>
            <p:ph type="ftr" sz="quarter" idx="11"/>
          </p:nvPr>
        </p:nvSpPr>
        <p:spPr/>
        <p:txBody>
          <a:bodyPr/>
          <a:lstStyle/>
          <a:p>
            <a:endParaRPr kumimoji="1" lang="x-none" altLang="en-US"/>
          </a:p>
        </p:txBody>
      </p:sp>
      <p:sp>
        <p:nvSpPr>
          <p:cNvPr id="5" name="슬라이드 번호 개체 틀 4">
            <a:extLst>
              <a:ext uri="{FF2B5EF4-FFF2-40B4-BE49-F238E27FC236}">
                <a16:creationId xmlns="" xmlns:a16="http://schemas.microsoft.com/office/drawing/2014/main" id="{8B61F6B3-5A24-189A-9671-7E4A8AE57FD9}"/>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640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 xmlns:a16="http://schemas.microsoft.com/office/drawing/2014/main" id="{51F76334-0E7E-F68F-1DFE-6065EB68D067}"/>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3" name="바닥글 개체 틀 2">
            <a:extLst>
              <a:ext uri="{FF2B5EF4-FFF2-40B4-BE49-F238E27FC236}">
                <a16:creationId xmlns="" xmlns:a16="http://schemas.microsoft.com/office/drawing/2014/main" id="{4F113E0F-208B-BB61-55DC-5275A6BE4B71}"/>
              </a:ext>
            </a:extLst>
          </p:cNvPr>
          <p:cNvSpPr>
            <a:spLocks noGrp="1"/>
          </p:cNvSpPr>
          <p:nvPr>
            <p:ph type="ftr" sz="quarter" idx="11"/>
          </p:nvPr>
        </p:nvSpPr>
        <p:spPr/>
        <p:txBody>
          <a:bodyPr/>
          <a:lstStyle/>
          <a:p>
            <a:endParaRPr kumimoji="1" lang="x-none" altLang="en-US"/>
          </a:p>
        </p:txBody>
      </p:sp>
      <p:sp>
        <p:nvSpPr>
          <p:cNvPr id="4" name="슬라이드 번호 개체 틀 3">
            <a:extLst>
              <a:ext uri="{FF2B5EF4-FFF2-40B4-BE49-F238E27FC236}">
                <a16:creationId xmlns="" xmlns:a16="http://schemas.microsoft.com/office/drawing/2014/main" id="{F260E9B5-CAE4-0B83-874A-26B369561079}"/>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114998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F0C7C0D9-625E-ED0C-3320-858C14B00725}"/>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x-none" altLang="en-US"/>
          </a:p>
        </p:txBody>
      </p:sp>
      <p:sp>
        <p:nvSpPr>
          <p:cNvPr id="3" name="내용 개체 틀 2">
            <a:extLst>
              <a:ext uri="{FF2B5EF4-FFF2-40B4-BE49-F238E27FC236}">
                <a16:creationId xmlns="" xmlns:a16="http://schemas.microsoft.com/office/drawing/2014/main" id="{D17889EA-9DE1-83D7-9F4F-B50E890C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텍스트 개체 틀 3">
            <a:extLst>
              <a:ext uri="{FF2B5EF4-FFF2-40B4-BE49-F238E27FC236}">
                <a16:creationId xmlns="" xmlns:a16="http://schemas.microsoft.com/office/drawing/2014/main" id="{1EE0AFDB-1BEA-B0CB-7857-EC4F3A7F3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 xmlns:a16="http://schemas.microsoft.com/office/drawing/2014/main" id="{AF45CF4A-182C-22BB-6DE8-D70BFCB849A4}"/>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 xmlns:a16="http://schemas.microsoft.com/office/drawing/2014/main" id="{13937FAE-8C07-C831-EB5B-A4A0D933E2B1}"/>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 xmlns:a16="http://schemas.microsoft.com/office/drawing/2014/main" id="{90D05BA8-0A31-055E-9E4C-04CF002FDA06}"/>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116663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 xmlns:a16="http://schemas.microsoft.com/office/drawing/2014/main" id="{EFCD794B-A2DB-8740-94FB-1D23082990C1}"/>
              </a:ext>
            </a:extLst>
          </p:cNvPr>
          <p:cNvSpPr>
            <a:spLocks noGrp="1"/>
          </p:cNvSpPr>
          <p:nvPr>
            <p:ph type="title"/>
          </p:nvPr>
        </p:nvSpPr>
        <p:spPr>
          <a:xfrm>
            <a:off x="839788" y="457200"/>
            <a:ext cx="3932237" cy="1600200"/>
          </a:xfrm>
        </p:spPr>
        <p:txBody>
          <a:bodyPr anchor="b"/>
          <a:lstStyle>
            <a:lvl1pPr>
              <a:defRPr sz="3200"/>
            </a:lvl1pPr>
          </a:lstStyle>
          <a:p>
            <a:r>
              <a:rPr kumimoji="1" lang="ko-KR" altLang="en-US"/>
              <a:t>마스터 제목 스타일 편집</a:t>
            </a:r>
            <a:endParaRPr kumimoji="1" lang="x-none" altLang="en-US"/>
          </a:p>
        </p:txBody>
      </p:sp>
      <p:sp>
        <p:nvSpPr>
          <p:cNvPr id="3" name="그림 개체 틀 2">
            <a:extLst>
              <a:ext uri="{FF2B5EF4-FFF2-40B4-BE49-F238E27FC236}">
                <a16:creationId xmlns="" xmlns:a16="http://schemas.microsoft.com/office/drawing/2014/main" id="{96FF4D08-31A5-FDFF-0D3A-456199A1F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x-none" altLang="en-US"/>
          </a:p>
        </p:txBody>
      </p:sp>
      <p:sp>
        <p:nvSpPr>
          <p:cNvPr id="4" name="텍스트 개체 틀 3">
            <a:extLst>
              <a:ext uri="{FF2B5EF4-FFF2-40B4-BE49-F238E27FC236}">
                <a16:creationId xmlns="" xmlns:a16="http://schemas.microsoft.com/office/drawing/2014/main" id="{C5E0AE38-3FD2-9AB5-DF1D-8725ED3C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ko-KR" altLang="en-US"/>
              <a:t>마스터 텍스트 스타일을 편집하려면 클릭</a:t>
            </a:r>
          </a:p>
        </p:txBody>
      </p:sp>
      <p:sp>
        <p:nvSpPr>
          <p:cNvPr id="5" name="날짜 개체 틀 4">
            <a:extLst>
              <a:ext uri="{FF2B5EF4-FFF2-40B4-BE49-F238E27FC236}">
                <a16:creationId xmlns="" xmlns:a16="http://schemas.microsoft.com/office/drawing/2014/main" id="{97D70B52-2070-C772-FCAE-6A9592E736AF}"/>
              </a:ext>
            </a:extLst>
          </p:cNvPr>
          <p:cNvSpPr>
            <a:spLocks noGrp="1"/>
          </p:cNvSpPr>
          <p:nvPr>
            <p:ph type="dt" sz="half" idx="10"/>
          </p:nvPr>
        </p:nvSpPr>
        <p:spPr/>
        <p:txBody>
          <a:bodyPr/>
          <a:lstStyle/>
          <a:p>
            <a:fld id="{A33C1C67-1477-2D41-B9FF-193BF5F90065}" type="datetimeFigureOut">
              <a:rPr kumimoji="1" lang="x-none" altLang="en-US" smtClean="0"/>
              <a:pPr/>
              <a:t>2024-08-05</a:t>
            </a:fld>
            <a:endParaRPr kumimoji="1" lang="x-none" altLang="en-US"/>
          </a:p>
        </p:txBody>
      </p:sp>
      <p:sp>
        <p:nvSpPr>
          <p:cNvPr id="6" name="바닥글 개체 틀 5">
            <a:extLst>
              <a:ext uri="{FF2B5EF4-FFF2-40B4-BE49-F238E27FC236}">
                <a16:creationId xmlns="" xmlns:a16="http://schemas.microsoft.com/office/drawing/2014/main" id="{AA9E8568-EAC2-E1C5-E118-EAFEFD2DE049}"/>
              </a:ext>
            </a:extLst>
          </p:cNvPr>
          <p:cNvSpPr>
            <a:spLocks noGrp="1"/>
          </p:cNvSpPr>
          <p:nvPr>
            <p:ph type="ftr" sz="quarter" idx="11"/>
          </p:nvPr>
        </p:nvSpPr>
        <p:spPr/>
        <p:txBody>
          <a:bodyPr/>
          <a:lstStyle/>
          <a:p>
            <a:endParaRPr kumimoji="1" lang="x-none" altLang="en-US"/>
          </a:p>
        </p:txBody>
      </p:sp>
      <p:sp>
        <p:nvSpPr>
          <p:cNvPr id="7" name="슬라이드 번호 개체 틀 6">
            <a:extLst>
              <a:ext uri="{FF2B5EF4-FFF2-40B4-BE49-F238E27FC236}">
                <a16:creationId xmlns="" xmlns:a16="http://schemas.microsoft.com/office/drawing/2014/main" id="{08F9E1FB-FEE8-2C51-B9BF-CEC8D933C9DF}"/>
              </a:ext>
            </a:extLst>
          </p:cNvPr>
          <p:cNvSpPr>
            <a:spLocks noGrp="1"/>
          </p:cNvSpPr>
          <p:nvPr>
            <p:ph type="sldNum" sz="quarter" idx="12"/>
          </p:nvPr>
        </p:nvSpPr>
        <p:spPr/>
        <p:txBody>
          <a:body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2854108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 xmlns:a16="http://schemas.microsoft.com/office/drawing/2014/main" id="{079C76FD-9F1B-C2DA-2D3E-000C734C2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ko-KR" altLang="en-US"/>
              <a:t>마스터 제목 스타일 편집</a:t>
            </a:r>
            <a:endParaRPr kumimoji="1" lang="x-none" altLang="en-US"/>
          </a:p>
        </p:txBody>
      </p:sp>
      <p:sp>
        <p:nvSpPr>
          <p:cNvPr id="3" name="텍스트 개체 틀 2">
            <a:extLst>
              <a:ext uri="{FF2B5EF4-FFF2-40B4-BE49-F238E27FC236}">
                <a16:creationId xmlns="" xmlns:a16="http://schemas.microsoft.com/office/drawing/2014/main" id="{17AE6F04-B19E-863F-30B3-02C7536168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ko-KR" altLang="en-US"/>
              <a:t>마스터 텍스트 스타일을 편집하려면 클릭</a:t>
            </a:r>
          </a:p>
          <a:p>
            <a:pPr lvl="1"/>
            <a:r>
              <a:rPr kumimoji="1" lang="ko-KR" altLang="en-US"/>
              <a:t>두 번째 수준</a:t>
            </a:r>
          </a:p>
          <a:p>
            <a:pPr lvl="2"/>
            <a:r>
              <a:rPr kumimoji="1" lang="ko-KR" altLang="en-US"/>
              <a:t>세 번째 수준</a:t>
            </a:r>
          </a:p>
          <a:p>
            <a:pPr lvl="3"/>
            <a:r>
              <a:rPr kumimoji="1" lang="ko-KR" altLang="en-US"/>
              <a:t>네 번째 수준</a:t>
            </a:r>
          </a:p>
          <a:p>
            <a:pPr lvl="4"/>
            <a:r>
              <a:rPr kumimoji="1" lang="ko-KR" altLang="en-US"/>
              <a:t>다섯 번째 수준</a:t>
            </a:r>
            <a:endParaRPr kumimoji="1" lang="x-none" altLang="en-US"/>
          </a:p>
        </p:txBody>
      </p:sp>
      <p:sp>
        <p:nvSpPr>
          <p:cNvPr id="4" name="날짜 개체 틀 3">
            <a:extLst>
              <a:ext uri="{FF2B5EF4-FFF2-40B4-BE49-F238E27FC236}">
                <a16:creationId xmlns="" xmlns:a16="http://schemas.microsoft.com/office/drawing/2014/main" id="{2F2714DE-B4CC-8571-AB2B-72F10781F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3C1C67-1477-2D41-B9FF-193BF5F90065}" type="datetimeFigureOut">
              <a:rPr kumimoji="1" lang="x-none" altLang="en-US" smtClean="0"/>
              <a:pPr/>
              <a:t>2024-08-05</a:t>
            </a:fld>
            <a:endParaRPr kumimoji="1" lang="x-none" altLang="en-US"/>
          </a:p>
        </p:txBody>
      </p:sp>
      <p:sp>
        <p:nvSpPr>
          <p:cNvPr id="5" name="바닥글 개체 틀 4">
            <a:extLst>
              <a:ext uri="{FF2B5EF4-FFF2-40B4-BE49-F238E27FC236}">
                <a16:creationId xmlns="" xmlns:a16="http://schemas.microsoft.com/office/drawing/2014/main" id="{638BF536-AB91-B21A-8CA1-4A20BCE42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x-none" altLang="en-US"/>
          </a:p>
        </p:txBody>
      </p:sp>
      <p:sp>
        <p:nvSpPr>
          <p:cNvPr id="6" name="슬라이드 번호 개체 틀 5">
            <a:extLst>
              <a:ext uri="{FF2B5EF4-FFF2-40B4-BE49-F238E27FC236}">
                <a16:creationId xmlns="" xmlns:a16="http://schemas.microsoft.com/office/drawing/2014/main" id="{07BEA3BE-2AAE-3127-43F7-6199BEEE7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69DE64-0653-D542-959B-059E7AD56C65}" type="slidenum">
              <a:rPr kumimoji="1" lang="x-none" altLang="en-US" smtClean="0"/>
              <a:pPr/>
              <a:t>‹#›</a:t>
            </a:fld>
            <a:endParaRPr kumimoji="1" lang="x-none" altLang="en-US"/>
          </a:p>
        </p:txBody>
      </p:sp>
    </p:spTree>
    <p:extLst>
      <p:ext uri="{BB962C8B-B14F-4D97-AF65-F5344CB8AC3E}">
        <p14:creationId xmlns="" xmlns:p14="http://schemas.microsoft.com/office/powerpoint/2010/main" val="402598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그림 15" descr="직사각형, 스크린샷, 라인, 텍스트이(가) 표시된 사진&#10;&#10;자동 생성된 설명">
            <a:extLst>
              <a:ext uri="{FF2B5EF4-FFF2-40B4-BE49-F238E27FC236}">
                <a16:creationId xmlns="" xmlns:c="http://schemas.openxmlformats.org/drawingml/2006/chart" xmlns:dgm="http://schemas.openxmlformats.org/drawingml/2006/diagram" xmlns:dsp="http://schemas.microsoft.com/office/drawing/2008/diagram" xmlns:a16="http://schemas.microsoft.com/office/drawing/2014/main" id="{22E7E985-22D2-910B-AF9D-86BDA66FFA9A}"/>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1" name="TextBox 20"/>
          <p:cNvSpPr txBox="1"/>
          <p:nvPr/>
        </p:nvSpPr>
        <p:spPr>
          <a:xfrm>
            <a:off x="9030493" y="691443"/>
            <a:ext cx="1921934" cy="400110"/>
          </a:xfrm>
          <a:prstGeom prst="rect">
            <a:avLst/>
          </a:prstGeom>
          <a:noFill/>
        </p:spPr>
        <p:txBody>
          <a:bodyPr wrap="square" anchor="ctr">
            <a:spAutoFit/>
          </a:bodyPr>
          <a:lstStyle/>
          <a:p>
            <a:pPr algn="r">
              <a:defRPr/>
            </a:pPr>
            <a:r>
              <a:rPr lang="en-US" altLang="x-none" sz="2000" b="1" dirty="0">
                <a:solidFill>
                  <a:srgbClr val="FDD45C"/>
                </a:solidFill>
                <a:effectLst/>
                <a:ea typeface="Noto Sans KR Medium"/>
              </a:rPr>
              <a:t>Lesson</a:t>
            </a:r>
            <a:r>
              <a:rPr lang="en-US" altLang="ko-KR" sz="2000" b="1" dirty="0">
                <a:solidFill>
                  <a:srgbClr val="FDD45C"/>
                </a:solidFill>
                <a:effectLst/>
                <a:ea typeface="Noto Sans KR Medium"/>
              </a:rPr>
              <a:t>  </a:t>
            </a:r>
            <a:r>
              <a:rPr lang="en-US" altLang="ko-KR" sz="2000" b="1" dirty="0" smtClean="0">
                <a:solidFill>
                  <a:srgbClr val="FDD45C"/>
                </a:solidFill>
                <a:effectLst/>
                <a:ea typeface="Noto Sans KR Medium"/>
              </a:rPr>
              <a:t>1</a:t>
            </a:r>
            <a:endParaRPr lang="en-US" altLang="ko-KR" sz="2000" b="1" dirty="0">
              <a:solidFill>
                <a:srgbClr val="FDD45C"/>
              </a:solidFill>
              <a:ea typeface="Noto Sans KR Medium"/>
            </a:endParaRPr>
          </a:p>
        </p:txBody>
      </p:sp>
      <p:cxnSp>
        <p:nvCxnSpPr>
          <p:cNvPr id="6" name="직선 연결선[R] 5"/>
          <p:cNvCxnSpPr/>
          <p:nvPr/>
        </p:nvCxnSpPr>
        <p:spPr>
          <a:xfrm>
            <a:off x="1574223" y="1115999"/>
            <a:ext cx="9677357"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1200" y="2926080"/>
            <a:ext cx="10540380" cy="930714"/>
          </a:xfrm>
          <a:prstGeom prst="rect">
            <a:avLst/>
          </a:prstGeom>
          <a:noFill/>
        </p:spPr>
        <p:txBody>
          <a:bodyPr wrap="square" anchor="ctr">
            <a:spAutoFit/>
          </a:bodyPr>
          <a:lstStyle/>
          <a:p>
            <a:pPr algn="ctr">
              <a:defRPr/>
            </a:pPr>
            <a:r>
              <a:rPr lang="en-US" altLang="ko-KR" sz="5500" b="1" dirty="0" smtClean="0">
                <a:latin typeface="+mj-ea"/>
                <a:ea typeface="+mj-ea"/>
              </a:rPr>
              <a:t>Discover Yourself</a:t>
            </a:r>
            <a:endParaRPr lang="en-US" altLang="ko-KR" sz="5500" b="1" dirty="0">
              <a:effectLst/>
              <a:latin typeface="+mj-ea"/>
              <a:ea typeface="+mj-ea"/>
            </a:endParaRPr>
          </a:p>
        </p:txBody>
      </p:sp>
      <p:sp>
        <p:nvSpPr>
          <p:cNvPr id="14" name="TextBox 13">
            <a:extLst>
              <a:ext uri="{FF2B5EF4-FFF2-40B4-BE49-F238E27FC236}">
                <a16:creationId xmlns="" xmlns:c="http://schemas.openxmlformats.org/drawingml/2006/chart" xmlns:dgm="http://schemas.openxmlformats.org/drawingml/2006/diagram" xmlns:dsp="http://schemas.microsoft.com/office/drawing/2008/diagram" xmlns:a16="http://schemas.microsoft.com/office/drawing/2014/main" id="{6675700B-1D35-F483-DC7A-B6DB09BB8CA0}"/>
              </a:ext>
            </a:extLst>
          </p:cNvPr>
          <p:cNvSpPr txBox="1"/>
          <p:nvPr/>
        </p:nvSpPr>
        <p:spPr>
          <a:xfrm>
            <a:off x="5261390" y="4825347"/>
            <a:ext cx="1440000" cy="461665"/>
          </a:xfrm>
          <a:prstGeom prst="rect">
            <a:avLst/>
          </a:prstGeom>
          <a:noFill/>
        </p:spPr>
        <p:txBody>
          <a:bodyPr wrap="square">
            <a:spAutoFit/>
          </a:bodyPr>
          <a:lstStyle/>
          <a:p>
            <a:pPr algn="ctr"/>
            <a:r>
              <a:rPr kumimoji="1" lang="en-US" altLang="x-none" sz="2400" spc="100" dirty="0">
                <a:solidFill>
                  <a:schemeClr val="bg1"/>
                </a:solidFill>
                <a:latin typeface="Noto Sans KR Medium" panose="020B0500000000000000" pitchFamily="34" charset="-128"/>
                <a:ea typeface="Noto Sans KR Medium" panose="020B0500000000000000" pitchFamily="34" charset="-128"/>
              </a:rPr>
              <a:t>START</a:t>
            </a:r>
            <a:endParaRPr kumimoji="1" lang="x-none" altLang="en-US" sz="2400" spc="100" dirty="0">
              <a:solidFill>
                <a:schemeClr val="bg1"/>
              </a:solidFill>
              <a:latin typeface="Noto Sans KR Medium" panose="020B0500000000000000" pitchFamily="34" charset="-128"/>
              <a:ea typeface="Noto Sans KR Medium" panose="020B0500000000000000" pitchFamily="34" charset="-128"/>
            </a:endParaRPr>
          </a:p>
        </p:txBody>
      </p:sp>
      <p:pic>
        <p:nvPicPr>
          <p:cNvPr id="22" name="그림 3"/>
          <p:cNvPicPr>
            <a:picLocks noChangeAspect="1"/>
          </p:cNvPicPr>
          <p:nvPr/>
        </p:nvPicPr>
        <p:blipFill rotWithShape="1">
          <a:blip r:embed="rId3"/>
          <a:stretch>
            <a:fillRect/>
          </a:stretch>
        </p:blipFill>
        <p:spPr>
          <a:xfrm>
            <a:off x="1438453" y="651600"/>
            <a:ext cx="1296458" cy="469900"/>
          </a:xfrm>
          <a:prstGeom prst="rect">
            <a:avLst/>
          </a:prstGeom>
        </p:spPr>
      </p:pic>
      <p:pic>
        <p:nvPicPr>
          <p:cNvPr id="23" name="그림 7"/>
          <p:cNvPicPr>
            <a:picLocks noChangeAspect="1"/>
          </p:cNvPicPr>
          <p:nvPr/>
        </p:nvPicPr>
        <p:blipFill rotWithShape="1">
          <a:blip r:embed="rId3"/>
          <a:stretch>
            <a:fillRect/>
          </a:stretch>
        </p:blipFill>
        <p:spPr>
          <a:xfrm flipH="1">
            <a:off x="2721102" y="651600"/>
            <a:ext cx="1579802" cy="469900"/>
          </a:xfrm>
          <a:prstGeom prst="rect">
            <a:avLst/>
          </a:prstGeom>
        </p:spPr>
      </p:pic>
      <p:sp>
        <p:nvSpPr>
          <p:cNvPr id="24" name="TextBox 17"/>
          <p:cNvSpPr txBox="1"/>
          <p:nvPr/>
        </p:nvSpPr>
        <p:spPr>
          <a:xfrm>
            <a:off x="1595185" y="706755"/>
            <a:ext cx="2956429" cy="367665"/>
          </a:xfrm>
          <a:prstGeom prst="rect">
            <a:avLst/>
          </a:prstGeom>
          <a:noFill/>
        </p:spPr>
        <p:txBody>
          <a:bodyPr wrap="square" anchor="ctr">
            <a:spAutoFit/>
          </a:bodyPr>
          <a:lstStyle/>
          <a:p>
            <a:pPr lvl="0">
              <a:defRPr/>
            </a:pPr>
            <a:r>
              <a:rPr lang="en-US" altLang="ko-KR">
                <a:effectLst/>
                <a:latin typeface="+mj-lt"/>
                <a:ea typeface="Noto Sans KR"/>
              </a:rPr>
              <a:t>Daily English Conversation</a:t>
            </a:r>
            <a:endParaRPr lang="en-US" altLang="ko-KR">
              <a:latin typeface="+mj-lt"/>
              <a:ea typeface="Noto Sans KR"/>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643918847"/>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2052425"/>
            <a:ext cx="9631580" cy="4431983"/>
          </a:xfrm>
          <a:prstGeom prst="rect">
            <a:avLst/>
          </a:prstGeom>
          <a:noFill/>
        </p:spPr>
        <p:txBody>
          <a:bodyPr vert="horz" wrap="square" lIns="0" tIns="0" rIns="0" bIns="0" anchor="t">
            <a:spAutoFit/>
          </a:bodyPr>
          <a:lstStyle/>
          <a:p>
            <a:pPr>
              <a:lnSpc>
                <a:spcPct val="150000"/>
              </a:lnSpc>
            </a:pPr>
            <a:r>
              <a:rPr lang="en-US" altLang="ko-KR" sz="3000" b="1" spc="-100" dirty="0">
                <a:solidFill>
                  <a:schemeClr val="tx1"/>
                </a:solidFill>
                <a:effectLst/>
                <a:latin typeface="+mj-lt"/>
                <a:ea typeface="Noto Sans KR"/>
              </a:rPr>
              <a:t>B</a:t>
            </a:r>
            <a:r>
              <a:rPr lang="en-US" altLang="ko-KR" sz="3000" spc="-100" dirty="0">
                <a:solidFill>
                  <a:schemeClr val="tx1"/>
                </a:solidFill>
                <a:effectLst/>
                <a:latin typeface="+mj-lt"/>
                <a:ea typeface="Noto Sans KR"/>
              </a:rPr>
              <a:t> </a:t>
            </a:r>
            <a:r>
              <a:rPr lang="en-US" altLang="ko-KR" sz="3000" spc="-100" dirty="0" smtClean="0">
                <a:solidFill>
                  <a:schemeClr val="tx1"/>
                </a:solidFill>
                <a:effectLst/>
                <a:latin typeface="+mj-lt"/>
                <a:ea typeface="Noto Sans KR"/>
              </a:rPr>
              <a:t> </a:t>
            </a:r>
            <a:r>
              <a:rPr lang="en-US" altLang="ko-KR" sz="3200" dirty="0" smtClean="0"/>
              <a:t>Look </a:t>
            </a:r>
            <a:r>
              <a:rPr lang="en-US" altLang="ko-KR" sz="3200" dirty="0" smtClean="0"/>
              <a:t>at this, </a:t>
            </a:r>
            <a:r>
              <a:rPr lang="en-US" altLang="ko-KR" sz="3200" dirty="0" err="1" smtClean="0"/>
              <a:t>Jisu</a:t>
            </a:r>
            <a:r>
              <a:rPr lang="en-US" altLang="ko-KR" sz="3200" dirty="0" smtClean="0"/>
              <a:t>. These are the top ten dream jobs of students at our school.</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That’s </a:t>
            </a:r>
            <a:r>
              <a:rPr lang="en-US" altLang="ko-KR" sz="3200" dirty="0" smtClean="0"/>
              <a:t>interesting, David. Oh, I don’t think my dream job is listed.</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It </a:t>
            </a:r>
            <a:r>
              <a:rPr lang="en-US" altLang="ko-KR" sz="3200" dirty="0" smtClean="0"/>
              <a:t>isn’t? What is it?</a:t>
            </a:r>
          </a:p>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I </a:t>
            </a:r>
            <a:r>
              <a:rPr lang="en-US" altLang="ko-KR" sz="3200" dirty="0" smtClean="0"/>
              <a:t>want to be a singer. I love singing and writing songs.</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Get Ready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16</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956032237"/>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38847" y="1596200"/>
            <a:ext cx="9631580" cy="5216813"/>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That’s </a:t>
            </a:r>
            <a:r>
              <a:rPr lang="en-US" altLang="ko-KR" sz="3200" dirty="0" smtClean="0"/>
              <a:t>amazing!</a:t>
            </a:r>
          </a:p>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How </a:t>
            </a:r>
            <a:r>
              <a:rPr lang="en-US" altLang="ko-KR" sz="3200" dirty="0" smtClean="0"/>
              <a:t>about you, David?</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I </a:t>
            </a:r>
            <a:r>
              <a:rPr lang="en-US" altLang="ko-KR" sz="3200" dirty="0" smtClean="0"/>
              <a:t>want to be a computer engineer.</a:t>
            </a:r>
          </a:p>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I’m </a:t>
            </a:r>
            <a:r>
              <a:rPr lang="en-US" altLang="ko-KR" sz="3200" dirty="0" smtClean="0"/>
              <a:t>sure you can achieve your dream because you </a:t>
            </a:r>
            <a:endParaRPr lang="en-US" altLang="ko-KR" sz="3200" dirty="0" smtClean="0"/>
          </a:p>
          <a:p>
            <a:pPr>
              <a:lnSpc>
                <a:spcPct val="150000"/>
              </a:lnSpc>
            </a:pPr>
            <a:r>
              <a:rPr lang="en-US" altLang="ko-KR" sz="3200" dirty="0" smtClean="0"/>
              <a:t>have </a:t>
            </a:r>
            <a:r>
              <a:rPr lang="en-US" altLang="ko-KR" sz="3200" dirty="0" smtClean="0"/>
              <a:t>good problem-solving skills.</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Really</a:t>
            </a:r>
            <a:r>
              <a:rPr lang="en-US" altLang="ko-KR" sz="3200" dirty="0" smtClean="0"/>
              <a:t>? Thank you!</a:t>
            </a:r>
            <a:endParaRPr lang="en-US" altLang="ko-KR" sz="3200" spc="-100" dirty="0" smtClean="0">
              <a:ea typeface="Noto Sans KR"/>
            </a:endParaRPr>
          </a:p>
          <a:p>
            <a:pPr marL="360045" indent="-360045">
              <a:lnSpc>
                <a:spcPct val="170000"/>
              </a:lnSpc>
              <a:spcBef>
                <a:spcPts val="0"/>
              </a:spcBef>
              <a:defRPr/>
            </a:pPr>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16</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329242373"/>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900701" cy="3693319"/>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ea typeface="Noto Sans KR"/>
              </a:rPr>
              <a:t>W</a:t>
            </a:r>
            <a:r>
              <a:rPr lang="ko-KR" altLang="en-US" sz="3200" spc="-120" dirty="0" smtClean="0">
                <a:solidFill>
                  <a:schemeClr val="tx1"/>
                </a:solidFill>
                <a:effectLst/>
                <a:ea typeface="Noto Sans KR"/>
              </a:rPr>
              <a:t> </a:t>
            </a:r>
            <a:r>
              <a:rPr lang="ko-KR" altLang="en-US" sz="3200" spc="-120" dirty="0" smtClean="0">
                <a:solidFill>
                  <a:schemeClr val="tx1"/>
                </a:solidFill>
                <a:effectLst/>
                <a:ea typeface="Noto Sans KR"/>
              </a:rPr>
              <a:t> </a:t>
            </a:r>
            <a:r>
              <a:rPr lang="en-US" altLang="ko-KR" sz="3200" dirty="0" smtClean="0"/>
              <a:t>Welcome </a:t>
            </a:r>
            <a:r>
              <a:rPr lang="en-US" altLang="ko-KR" sz="3200" dirty="0" smtClean="0"/>
              <a:t>to </a:t>
            </a:r>
            <a:r>
              <a:rPr lang="en-US" altLang="ko-KR" sz="3200" i="1" dirty="0" smtClean="0"/>
              <a:t>Future Career magazine. Today </a:t>
            </a:r>
            <a:r>
              <a:rPr lang="en-US" altLang="ko-KR" sz="3200" dirty="0" smtClean="0"/>
              <a:t>we’re meeting a modern worker named Henry Brown. </a:t>
            </a:r>
            <a:endParaRPr lang="en-US" altLang="ko-KR" sz="3200" dirty="0" smtClean="0"/>
          </a:p>
          <a:p>
            <a:pPr>
              <a:lnSpc>
                <a:spcPct val="150000"/>
              </a:lnSpc>
            </a:pPr>
            <a:r>
              <a:rPr lang="en-US" altLang="ko-KR" sz="3200" dirty="0" smtClean="0"/>
              <a:t>Mr</a:t>
            </a:r>
            <a:r>
              <a:rPr lang="en-US" altLang="ko-KR" sz="3200" dirty="0" smtClean="0"/>
              <a:t>. Brown, please introduce yourself.</a:t>
            </a:r>
          </a:p>
          <a:p>
            <a:pPr>
              <a:lnSpc>
                <a:spcPct val="150000"/>
              </a:lnSpc>
            </a:pPr>
            <a:r>
              <a:rPr lang="en-US" altLang="ko-KR" sz="3200" b="1" spc="-100" dirty="0" smtClean="0">
                <a:ea typeface="Noto Sans KR"/>
              </a:rPr>
              <a:t>M</a:t>
            </a:r>
            <a:r>
              <a:rPr lang="ko-KR" altLang="en-US" sz="3200" spc="-120" dirty="0" smtClean="0">
                <a:ea typeface="Noto Sans KR"/>
              </a:rPr>
              <a:t> </a:t>
            </a:r>
            <a:r>
              <a:rPr lang="ko-KR" altLang="en-US" sz="3200" spc="-120" dirty="0" smtClean="0">
                <a:ea typeface="Noto Sans KR"/>
              </a:rPr>
              <a:t> </a:t>
            </a:r>
            <a:r>
              <a:rPr lang="en-US" altLang="ko-KR" sz="3200" dirty="0" smtClean="0"/>
              <a:t>Hello</a:t>
            </a:r>
            <a:r>
              <a:rPr lang="en-US" altLang="ko-KR" sz="3200" dirty="0" smtClean="0"/>
              <a:t>, I’m Henry, and I’m a writer and an online tutor. </a:t>
            </a:r>
            <a:endParaRPr lang="en-US" altLang="ko-KR" sz="3200" dirty="0" smtClean="0"/>
          </a:p>
          <a:p>
            <a:pPr>
              <a:lnSpc>
                <a:spcPct val="150000"/>
              </a:lnSpc>
            </a:pPr>
            <a:r>
              <a:rPr lang="en-US" altLang="ko-KR" sz="3200" dirty="0" smtClean="0"/>
              <a:t>I </a:t>
            </a:r>
            <a:r>
              <a:rPr lang="en-US" altLang="ko-KR" sz="3200" dirty="0" smtClean="0"/>
              <a:t>also work at a coffee shop.</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2   Real-Life Viewing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341246012"/>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38846" y="1449630"/>
            <a:ext cx="9833041"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W </a:t>
            </a:r>
            <a:r>
              <a:rPr lang="en-US" altLang="ko-KR" sz="3200" b="1" spc="-100" dirty="0" smtClean="0">
                <a:ea typeface="Noto Sans KR"/>
              </a:rPr>
              <a:t> </a:t>
            </a:r>
            <a:r>
              <a:rPr lang="en-US" altLang="ko-KR" sz="3200" dirty="0" smtClean="0"/>
              <a:t>Three </a:t>
            </a:r>
            <a:r>
              <a:rPr lang="en-US" altLang="ko-KR" sz="3200" dirty="0" smtClean="0"/>
              <a:t>jobs? Impressive! Why did you decide to take on multiple jobs?</a:t>
            </a:r>
          </a:p>
          <a:p>
            <a:pPr>
              <a:lnSpc>
                <a:spcPct val="150000"/>
              </a:lnSpc>
            </a:pPr>
            <a:r>
              <a:rPr lang="en-US" altLang="ko-KR" sz="3200" b="1" spc="-100" dirty="0" smtClean="0">
                <a:ea typeface="Noto Sans KR"/>
              </a:rPr>
              <a:t>M</a:t>
            </a:r>
            <a:r>
              <a:rPr lang="ko-KR" altLang="en-US" sz="3200" spc="-120" dirty="0" smtClean="0">
                <a:ea typeface="Noto Sans KR"/>
              </a:rPr>
              <a:t> </a:t>
            </a:r>
            <a:r>
              <a:rPr lang="ko-KR" altLang="en-US" sz="3200" spc="-120" dirty="0" smtClean="0">
                <a:ea typeface="Noto Sans KR"/>
              </a:rPr>
              <a:t> </a:t>
            </a:r>
            <a:r>
              <a:rPr lang="en-US" altLang="ko-KR" sz="3200" dirty="0" smtClean="0"/>
              <a:t>I </a:t>
            </a:r>
            <a:r>
              <a:rPr lang="en-US" altLang="ko-KR" sz="3200" dirty="0" smtClean="0"/>
              <a:t>wanted to pursue my various interests and gain experience in different fields.</a:t>
            </a:r>
          </a:p>
          <a:p>
            <a:pPr>
              <a:lnSpc>
                <a:spcPct val="150000"/>
              </a:lnSpc>
            </a:pPr>
            <a:r>
              <a:rPr lang="en-US" altLang="ko-KR" sz="3200" b="1" spc="-100" dirty="0" smtClean="0">
                <a:ea typeface="Noto Sans KR"/>
              </a:rPr>
              <a:t>W </a:t>
            </a:r>
            <a:r>
              <a:rPr lang="en-US" altLang="ko-KR" sz="3200" b="1" spc="-100" dirty="0" smtClean="0">
                <a:ea typeface="Noto Sans KR"/>
              </a:rPr>
              <a:t> </a:t>
            </a:r>
            <a:r>
              <a:rPr lang="en-US" altLang="ko-KR" sz="3200" dirty="0" smtClean="0"/>
              <a:t>Oh</a:t>
            </a:r>
            <a:r>
              <a:rPr lang="en-US" altLang="ko-KR" sz="3200" dirty="0" smtClean="0"/>
              <a:t>, I see. How do you manage them all?</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929493393"/>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01524" y="1552266"/>
            <a:ext cx="9833041" cy="4431983"/>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M</a:t>
            </a:r>
            <a:r>
              <a:rPr lang="ko-KR" altLang="en-US" sz="3200" spc="-120" dirty="0" smtClean="0">
                <a:ea typeface="Noto Sans KR"/>
              </a:rPr>
              <a:t> </a:t>
            </a:r>
            <a:r>
              <a:rPr lang="ko-KR" altLang="en-US" sz="3200" spc="-120" dirty="0" smtClean="0">
                <a:ea typeface="Noto Sans KR"/>
              </a:rPr>
              <a:t> </a:t>
            </a:r>
            <a:r>
              <a:rPr lang="en-US" altLang="ko-KR" sz="3200" dirty="0" smtClean="0"/>
              <a:t>It’s </a:t>
            </a:r>
            <a:r>
              <a:rPr lang="en-US" altLang="ko-KR" sz="3200" dirty="0" smtClean="0"/>
              <a:t>challenging. Time management is key. I set specific hours for writing and tutoring on weekdays. And I work at the coffee shop on weekends.</a:t>
            </a:r>
          </a:p>
          <a:p>
            <a:pPr>
              <a:lnSpc>
                <a:spcPct val="150000"/>
              </a:lnSpc>
            </a:pPr>
            <a:r>
              <a:rPr lang="en-US" altLang="ko-KR" sz="3200" b="1" spc="-100" dirty="0" smtClean="0">
                <a:ea typeface="Noto Sans KR"/>
              </a:rPr>
              <a:t>W </a:t>
            </a:r>
            <a:r>
              <a:rPr lang="en-US" altLang="ko-KR" sz="3200" b="1" spc="-100" dirty="0" smtClean="0">
                <a:ea typeface="Noto Sans KR"/>
              </a:rPr>
              <a:t> </a:t>
            </a:r>
            <a:r>
              <a:rPr lang="en-US" altLang="ko-KR" sz="3200" dirty="0" smtClean="0"/>
              <a:t>Any </a:t>
            </a:r>
            <a:r>
              <a:rPr lang="en-US" altLang="ko-KR" sz="3200" dirty="0" smtClean="0"/>
              <a:t>advice for people with multiple jobs?</a:t>
            </a:r>
          </a:p>
          <a:p>
            <a:pPr>
              <a:lnSpc>
                <a:spcPct val="150000"/>
              </a:lnSpc>
            </a:pPr>
            <a:r>
              <a:rPr lang="en-US" altLang="ko-KR" sz="3200" b="1" spc="-100" dirty="0" smtClean="0">
                <a:ea typeface="Noto Sans KR"/>
              </a:rPr>
              <a:t>M </a:t>
            </a:r>
            <a:r>
              <a:rPr lang="en-US" altLang="ko-KR" sz="3200" b="1" spc="-100" dirty="0" smtClean="0">
                <a:ea typeface="Noto Sans KR"/>
              </a:rPr>
              <a:t> </a:t>
            </a:r>
            <a:r>
              <a:rPr lang="en-US" altLang="ko-KR" sz="3200" dirty="0" smtClean="0"/>
              <a:t>Try </a:t>
            </a:r>
            <a:r>
              <a:rPr lang="en-US" altLang="ko-KR" sz="3200" dirty="0" smtClean="0"/>
              <a:t>to balance your jobs. And make sure to get enough rest so you don’t get too tired.</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929493393"/>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38846" y="1552266"/>
            <a:ext cx="9833041" cy="1938992"/>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W </a:t>
            </a:r>
            <a:r>
              <a:rPr lang="en-US" altLang="ko-KR" sz="3200" b="1" spc="-100" dirty="0" smtClean="0">
                <a:ea typeface="Noto Sans KR"/>
              </a:rPr>
              <a:t> </a:t>
            </a:r>
            <a:r>
              <a:rPr lang="en-US" altLang="ko-KR" sz="3200" dirty="0" smtClean="0"/>
              <a:t>Thanks </a:t>
            </a:r>
            <a:r>
              <a:rPr lang="en-US" altLang="ko-KR" sz="3200" dirty="0" smtClean="0"/>
              <a:t>for sharing your story!</a:t>
            </a:r>
          </a:p>
          <a:p>
            <a:pPr>
              <a:lnSpc>
                <a:spcPct val="150000"/>
              </a:lnSpc>
            </a:pPr>
            <a:r>
              <a:rPr lang="en-US" altLang="ko-KR" sz="3200" b="1" spc="-100" dirty="0" smtClean="0">
                <a:ea typeface="Noto Sans KR"/>
              </a:rPr>
              <a:t>M </a:t>
            </a:r>
            <a:r>
              <a:rPr lang="en-US" altLang="ko-KR" sz="3200" b="1" spc="-100" dirty="0" smtClean="0">
                <a:ea typeface="Noto Sans KR"/>
              </a:rPr>
              <a:t> </a:t>
            </a:r>
            <a:r>
              <a:rPr lang="en-US" altLang="ko-KR" sz="3200" dirty="0" smtClean="0"/>
              <a:t>My </a:t>
            </a:r>
            <a:r>
              <a:rPr lang="en-US" altLang="ko-KR" sz="3200" dirty="0" smtClean="0"/>
              <a:t>pleasure.</a:t>
            </a:r>
            <a:endParaRPr lang="en-US" altLang="ko-KR" sz="3600" spc="-100" dirty="0" smtClean="0">
              <a:ea typeface="Noto Sans KR"/>
            </a:endParaRPr>
          </a:p>
          <a:p>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18</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929493393"/>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4431983"/>
          </a:xfrm>
          <a:prstGeom prst="rect">
            <a:avLst/>
          </a:prstGeom>
          <a:noFill/>
        </p:spPr>
        <p:txBody>
          <a:bodyPr vert="horz" wrap="square" lIns="0" tIns="0" rIns="0" bIns="0" anchor="t">
            <a:spAutoFit/>
          </a:bodyPr>
          <a:lstStyle/>
          <a:p>
            <a:pPr>
              <a:lnSpc>
                <a:spcPct val="150000"/>
              </a:lnSpc>
            </a:pPr>
            <a:r>
              <a:rPr lang="en-US" altLang="ko-KR" sz="3000" b="1" spc="-100" dirty="0">
                <a:solidFill>
                  <a:schemeClr val="tx1"/>
                </a:solidFill>
                <a:effectLst/>
                <a:ea typeface="Noto Sans KR"/>
              </a:rPr>
              <a:t>B</a:t>
            </a:r>
            <a:r>
              <a:rPr lang="en-US" altLang="ko-KR" sz="3000" spc="-100" dirty="0">
                <a:solidFill>
                  <a:schemeClr val="tx1"/>
                </a:solidFill>
                <a:effectLst/>
                <a:ea typeface="Noto Sans KR"/>
              </a:rPr>
              <a:t> </a:t>
            </a:r>
            <a:r>
              <a:rPr lang="en-US" altLang="ko-KR" sz="3000" spc="-100" dirty="0" smtClean="0">
                <a:solidFill>
                  <a:schemeClr val="tx1"/>
                </a:solidFill>
                <a:effectLst/>
                <a:ea typeface="Noto Sans KR"/>
              </a:rPr>
              <a:t> </a:t>
            </a:r>
            <a:r>
              <a:rPr lang="en-US" altLang="ko-KR" sz="3200" dirty="0" smtClean="0"/>
              <a:t>Hey</a:t>
            </a:r>
            <a:r>
              <a:rPr lang="en-US" altLang="ko-KR" sz="3200" dirty="0" smtClean="0"/>
              <a:t>, </a:t>
            </a:r>
            <a:r>
              <a:rPr lang="en-US" altLang="ko-KR" sz="3200" dirty="0" err="1" smtClean="0"/>
              <a:t>Jaeho</a:t>
            </a:r>
            <a:r>
              <a:rPr lang="en-US" altLang="ko-KR" sz="3200" dirty="0" smtClean="0"/>
              <a:t>! You’ll never guess who I ran into. Do you remember Paul Lee, who graduated from our high school?</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Hi</a:t>
            </a:r>
            <a:r>
              <a:rPr lang="en-US" altLang="ko-KR" sz="3200" dirty="0" smtClean="0"/>
              <a:t>, Anna! Yes, I remember him. He was the president of the literature club, right?</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Yeah</a:t>
            </a:r>
            <a:r>
              <a:rPr lang="en-US" altLang="ko-KR" sz="3200" dirty="0" smtClean="0"/>
              <a:t>. He’s majoring in journalism in college now.</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spc="-100" dirty="0" smtClean="0">
                <a:ea typeface="Noto Sans KR"/>
              </a:rPr>
              <a:t> </a:t>
            </a:r>
            <a:r>
              <a:rPr lang="en-US" altLang="ko-KR" sz="3200" dirty="0" smtClean="0"/>
              <a:t>Cool</a:t>
            </a:r>
            <a:r>
              <a:rPr lang="en-US" altLang="ko-KR" sz="3200" dirty="0" smtClean="0"/>
              <a:t>. You’re interested in journalism, aren’t you?</a:t>
            </a:r>
            <a:endParaRPr lang="en-US" altLang="ko-KR" sz="3000" spc="-100" dirty="0">
              <a:solidFill>
                <a:schemeClr val="tx1"/>
              </a:solidFill>
              <a:effectLs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p.23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872057904"/>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48177" y="1493561"/>
            <a:ext cx="9631580"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000" b="1" spc="-100" dirty="0" smtClean="0">
                <a:solidFill>
                  <a:schemeClr val="tx1"/>
                </a:solidFill>
                <a:effectLst/>
                <a:ea typeface="Noto Sans KR"/>
              </a:rPr>
              <a:t>G</a:t>
            </a:r>
            <a:r>
              <a:rPr lang="en-US" altLang="ko-KR" sz="3000" spc="-100" dirty="0" smtClean="0">
                <a:solidFill>
                  <a:schemeClr val="tx1"/>
                </a:solidFill>
                <a:effectLst/>
                <a:ea typeface="Noto Sans KR"/>
              </a:rPr>
              <a:t> </a:t>
            </a:r>
            <a:r>
              <a:rPr lang="en-US" altLang="ko-KR" sz="3000" spc="-100" dirty="0" smtClean="0">
                <a:solidFill>
                  <a:schemeClr val="tx1"/>
                </a:solidFill>
                <a:effectLst/>
                <a:ea typeface="Noto Sans KR"/>
              </a:rPr>
              <a:t> </a:t>
            </a:r>
            <a:r>
              <a:rPr lang="en-US" altLang="ko-KR" sz="3200" dirty="0" smtClean="0"/>
              <a:t>Yes</a:t>
            </a:r>
            <a:r>
              <a:rPr lang="en-US" altLang="ko-KR" sz="3200" dirty="0" smtClean="0"/>
              <a:t>. I want to be a reporter, so I’m going to meet with Paul this Saturday. He’s going to tell me about his experience studying journalism.</a:t>
            </a: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Really</a:t>
            </a:r>
            <a:r>
              <a:rPr lang="en-US" altLang="ko-KR" sz="3200" dirty="0" smtClean="0"/>
              <a:t>? Can I join you? I’m still trying to decide what </a:t>
            </a:r>
            <a:endParaRPr lang="en-US" altLang="ko-KR" sz="3200" dirty="0" smtClean="0"/>
          </a:p>
          <a:p>
            <a:pPr>
              <a:lnSpc>
                <a:spcPct val="150000"/>
              </a:lnSpc>
            </a:pPr>
            <a:r>
              <a:rPr lang="en-US" altLang="ko-KR" sz="3200" dirty="0" smtClean="0"/>
              <a:t>I </a:t>
            </a:r>
            <a:r>
              <a:rPr lang="en-US" altLang="ko-KR" sz="3200" dirty="0" smtClean="0"/>
              <a:t>should major in, so his advice would be helpful.</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p.23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2353456721"/>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48177" y="1614859"/>
            <a:ext cx="9631580" cy="1477328"/>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G </a:t>
            </a:r>
            <a:r>
              <a:rPr lang="en-US" altLang="ko-KR" sz="3200" b="1" spc="-100" dirty="0" smtClean="0">
                <a:ea typeface="Noto Sans KR"/>
              </a:rPr>
              <a:t> </a:t>
            </a:r>
            <a:r>
              <a:rPr lang="en-US" altLang="ko-KR" sz="3200" dirty="0" smtClean="0"/>
              <a:t>Sure</a:t>
            </a:r>
            <a:r>
              <a:rPr lang="en-US" altLang="ko-KR" sz="3200" dirty="0" smtClean="0"/>
              <a:t>! I’ll tell him you’re coming along.</a:t>
            </a:r>
          </a:p>
          <a:p>
            <a:pPr>
              <a:lnSpc>
                <a:spcPct val="150000"/>
              </a:lnSpc>
            </a:pPr>
            <a:r>
              <a:rPr lang="en-US" altLang="ko-KR" sz="3200" b="1" spc="-100" dirty="0" smtClean="0">
                <a:ea typeface="Noto Sans KR"/>
              </a:rPr>
              <a:t>B </a:t>
            </a:r>
            <a:r>
              <a:rPr lang="en-US" altLang="ko-KR" sz="3200" b="1" spc="-100" dirty="0" smtClean="0">
                <a:ea typeface="Noto Sans KR"/>
              </a:rPr>
              <a:t> </a:t>
            </a:r>
            <a:r>
              <a:rPr lang="en-US" altLang="ko-KR" sz="3200" dirty="0" smtClean="0"/>
              <a:t>Thanks</a:t>
            </a:r>
            <a:r>
              <a:rPr lang="en-US" altLang="ko-KR" sz="3200" dirty="0" smtClean="0"/>
              <a:t>!</a:t>
            </a:r>
            <a:endParaRPr lang="en-US" altLang="ko-KR" sz="3000" spc="-100" dirty="0">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p.23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2353456721"/>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59513" y="2027360"/>
            <a:ext cx="9834585" cy="3693319"/>
          </a:xfrm>
          <a:prstGeom prst="rect">
            <a:avLst/>
          </a:prstGeom>
          <a:noFill/>
        </p:spPr>
        <p:txBody>
          <a:bodyPr vert="horz" wrap="square" lIns="0" tIns="0" rIns="0" bIns="0" anchor="t">
            <a:spAutoFit/>
          </a:bodyPr>
          <a:lstStyle/>
          <a:p>
            <a:pPr>
              <a:lnSpc>
                <a:spcPct val="150000"/>
              </a:lnSpc>
            </a:pPr>
            <a:r>
              <a:rPr lang="en-US" altLang="ko-KR" sz="3200" b="1" spc="-100" dirty="0" smtClean="0">
                <a:solidFill>
                  <a:schemeClr val="tx1"/>
                </a:solidFill>
                <a:effectLst/>
                <a:ea typeface="Noto Sans KR"/>
              </a:rPr>
              <a:t>M</a:t>
            </a:r>
            <a:r>
              <a:rPr lang="ko-KR" altLang="en-US" sz="3200" b="1" spc="-100" dirty="0" smtClean="0">
                <a:solidFill>
                  <a:schemeClr val="tx1"/>
                </a:solidFill>
                <a:effectLst/>
                <a:ea typeface="Noto Sans KR"/>
              </a:rPr>
              <a:t> </a:t>
            </a:r>
            <a:r>
              <a:rPr lang="ko-KR" altLang="en-US" sz="3200" b="1" spc="-100" dirty="0" smtClean="0">
                <a:solidFill>
                  <a:schemeClr val="tx1"/>
                </a:solidFill>
                <a:effectLst/>
                <a:ea typeface="Noto Sans KR"/>
              </a:rPr>
              <a:t> </a:t>
            </a:r>
            <a:r>
              <a:rPr lang="en-US" altLang="ko-KR" sz="3200" dirty="0" smtClean="0"/>
              <a:t>Good </a:t>
            </a:r>
            <a:r>
              <a:rPr lang="en-US" altLang="ko-KR" sz="3200" dirty="0" smtClean="0"/>
              <a:t>morning, Monroe High School students. This is your music teacher, Mr. Royer. I’m sure you’re aware that the school talent show is coming up soon. It will be </a:t>
            </a:r>
            <a:r>
              <a:rPr lang="en-US" altLang="ko-KR" sz="3200" smtClean="0"/>
              <a:t>held </a:t>
            </a:r>
            <a:endParaRPr lang="en-US" altLang="ko-KR" sz="3200" smtClean="0"/>
          </a:p>
          <a:p>
            <a:pPr>
              <a:lnSpc>
                <a:spcPct val="150000"/>
              </a:lnSpc>
            </a:pPr>
            <a:r>
              <a:rPr lang="en-US" altLang="ko-KR" sz="3200" smtClean="0"/>
              <a:t>on </a:t>
            </a:r>
            <a:r>
              <a:rPr lang="en-US" altLang="ko-KR" sz="3200" dirty="0" smtClean="0"/>
              <a:t>April 17. We want to see your special talents and amazing creativity. </a:t>
            </a:r>
            <a:endParaRPr lang="en-US" altLang="ko-KR" sz="3200" spc="-100" dirty="0">
              <a:solidFill>
                <a:schemeClr val="tx1"/>
              </a:solidFill>
              <a:effectLs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Review &amp; Reflect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B</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p.23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2269901932"/>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3693319"/>
          </a:xfrm>
          <a:prstGeom prst="rect">
            <a:avLst/>
          </a:prstGeom>
          <a:noFill/>
        </p:spPr>
        <p:txBody>
          <a:bodyPr vert="horz" wrap="square" lIns="0" tIns="0" rIns="0" bIns="0" anchor="t">
            <a:spAutoFit/>
          </a:bodyPr>
          <a:lstStyle/>
          <a:p>
            <a:pPr>
              <a:lnSpc>
                <a:spcPct val="150000"/>
              </a:lnSpc>
            </a:pPr>
            <a:r>
              <a:rPr lang="en-US" altLang="ko-KR" sz="3000" b="1" spc="-100" dirty="0">
                <a:solidFill>
                  <a:schemeClr val="tx1"/>
                </a:solidFill>
                <a:effectLst/>
                <a:latin typeface="+mj-lt"/>
                <a:ea typeface="Noto Sans KR"/>
              </a:rPr>
              <a:t>B</a:t>
            </a:r>
            <a:r>
              <a:rPr lang="en-US" altLang="ko-KR" sz="3000" spc="-100" dirty="0">
                <a:solidFill>
                  <a:schemeClr val="tx1"/>
                </a:solidFill>
                <a:effectLst/>
                <a:latin typeface="+mj-lt"/>
                <a:ea typeface="Noto Sans KR"/>
              </a:rPr>
              <a:t> </a:t>
            </a:r>
            <a:r>
              <a:rPr lang="en-US" altLang="ko-KR" sz="3000" spc="-100" dirty="0" smtClean="0">
                <a:solidFill>
                  <a:schemeClr val="tx1"/>
                </a:solidFill>
                <a:effectLst/>
                <a:latin typeface="+mj-lt"/>
                <a:ea typeface="Noto Sans KR"/>
              </a:rPr>
              <a:t> </a:t>
            </a:r>
            <a:r>
              <a:rPr lang="en-US" altLang="ko-KR" sz="3200" dirty="0" smtClean="0"/>
              <a:t>Hi, </a:t>
            </a:r>
            <a:r>
              <a:rPr lang="en-US" altLang="ko-KR" sz="3200" dirty="0" err="1" smtClean="0"/>
              <a:t>Jiwon</a:t>
            </a:r>
            <a:r>
              <a:rPr lang="en-US" altLang="ko-KR" sz="3200" dirty="0" smtClean="0"/>
              <a:t>! Have you decided which club to join?</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dirty="0" smtClean="0"/>
              <a:t>Hey, Lucas. Yes, I’m thinking of joining the art club. </a:t>
            </a:r>
          </a:p>
          <a:p>
            <a:pPr>
              <a:lnSpc>
                <a:spcPct val="150000"/>
              </a:lnSpc>
            </a:pPr>
            <a:r>
              <a:rPr lang="en-US" altLang="ko-KR" sz="3200" dirty="0" smtClean="0"/>
              <a:t>I love drawing.</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dirty="0" smtClean="0"/>
              <a:t>That sounds great! I haven’t decided yet. I don’t know what would be best.</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A</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lang="en-US" altLang="x-none" sz="1600" dirty="0" smtClean="0">
                <a:latin typeface="Noto Sans KR Medium"/>
                <a:ea typeface="Noto Sans KR Medium"/>
              </a:rPr>
              <a:t>13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2889269020"/>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57508" y="1642851"/>
            <a:ext cx="9631580"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spcBef>
                <a:spcPts val="0"/>
              </a:spcBef>
              <a:defRPr/>
            </a:pPr>
            <a:r>
              <a:rPr lang="en-US" altLang="ko-KR" sz="3200" dirty="0" smtClean="0"/>
              <a:t>We’re looking for all sorts of performers, so you can sing, dance, play an instrument, and more. Just think about what you’re good at. You can participate as an individual or as a group. You must submit the application by April 10. Please visit the school website for more details. Thank you.</a:t>
            </a:r>
            <a:endParaRPr lang="en-US" altLang="ko-KR" sz="32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p.23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337997163"/>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smtClean="0">
                <a:solidFill>
                  <a:srgbClr val="F9C158"/>
                </a:solidFill>
                <a:ea typeface="Noto Sans KR Medium"/>
              </a:rPr>
              <a:t>Lesson </a:t>
            </a:r>
            <a:r>
              <a:rPr lang="en-US" altLang="ko-KR" sz="2000" b="1" dirty="0" smtClean="0">
                <a:solidFill>
                  <a:srgbClr val="F9C158"/>
                </a:solidFill>
                <a:ea typeface="Noto Sans KR Medium"/>
              </a:rPr>
              <a:t> 1</a:t>
            </a:r>
            <a:endParaRPr lang="en-US" altLang="ko-KR" sz="2000" b="1" dirty="0">
              <a:solidFill>
                <a:srgbClr val="F9C158"/>
              </a:solidFill>
              <a:ea typeface="Noto Sans KR Medium"/>
            </a:endParaRPr>
          </a:p>
        </p:txBody>
      </p:sp>
      <p:sp>
        <p:nvSpPr>
          <p:cNvPr id="6" name="TextBox 21"/>
          <p:cNvSpPr txBox="1"/>
          <p:nvPr/>
        </p:nvSpPr>
        <p:spPr>
          <a:xfrm>
            <a:off x="1257508" y="1642851"/>
            <a:ext cx="9766092"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dirty="0" smtClean="0"/>
              <a:t>Hmm... how about joining the photography club? </a:t>
            </a:r>
          </a:p>
          <a:p>
            <a:pPr>
              <a:lnSpc>
                <a:spcPct val="150000"/>
              </a:lnSpc>
            </a:pPr>
            <a:r>
              <a:rPr lang="en-US" altLang="ko-KR" sz="3200" dirty="0" smtClean="0"/>
              <a:t>You are good at taking pictures.</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dirty="0" smtClean="0"/>
              <a:t>Am I?</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dirty="0" smtClean="0"/>
              <a:t>Of course! I love the pictures on your social media.</a:t>
            </a:r>
          </a:p>
          <a:p>
            <a:pPr>
              <a:lnSpc>
                <a:spcPct val="150000"/>
              </a:lnSpc>
            </a:pPr>
            <a:r>
              <a:rPr lang="en-US" altLang="ko-KR" sz="3200" b="1" spc="-100" dirty="0" smtClean="0">
                <a:ea typeface="Noto Sans KR"/>
              </a:rPr>
              <a:t>B</a:t>
            </a:r>
            <a:r>
              <a:rPr lang="en-US" altLang="ko-KR" sz="3200" spc="-100" dirty="0" smtClean="0">
                <a:ea typeface="Noto Sans KR"/>
              </a:rPr>
              <a:t>  </a:t>
            </a:r>
            <a:r>
              <a:rPr lang="en-US" altLang="ko-KR" sz="3200" dirty="0" smtClean="0"/>
              <a:t>Thanks! I think I’ll join that club. It matches my interests!</a:t>
            </a:r>
            <a:endParaRPr lang="en-US" altLang="ko-KR" sz="3200" spc="-100" dirty="0">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294473506"/>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2052426"/>
            <a:ext cx="9631580" cy="4431983"/>
          </a:xfrm>
          <a:prstGeom prst="rect">
            <a:avLst/>
          </a:prstGeom>
          <a:noFill/>
        </p:spPr>
        <p:txBody>
          <a:bodyPr vert="horz" wrap="square" lIns="0" tIns="0" rIns="0" bIns="0" anchor="t">
            <a:spAutoFit/>
          </a:bodyPr>
          <a:lstStyle/>
          <a:p>
            <a:pPr>
              <a:lnSpc>
                <a:spcPct val="150000"/>
              </a:lnSpc>
            </a:pPr>
            <a:r>
              <a:rPr lang="en-US" altLang="ko-KR" sz="3000" b="1" spc="-100" dirty="0" smtClean="0">
                <a:solidFill>
                  <a:schemeClr val="tx1"/>
                </a:solidFill>
                <a:effectLst/>
                <a:latin typeface="+mj-lt"/>
                <a:ea typeface="Noto Sans KR"/>
              </a:rPr>
              <a:t>M</a:t>
            </a:r>
            <a:r>
              <a:rPr lang="en-US" altLang="ko-KR" sz="3000" spc="-100" dirty="0" smtClean="0">
                <a:solidFill>
                  <a:schemeClr val="tx1"/>
                </a:solidFill>
                <a:effectLst/>
                <a:latin typeface="+mj-lt"/>
                <a:ea typeface="Noto Sans KR"/>
              </a:rPr>
              <a:t> </a:t>
            </a:r>
            <a:r>
              <a:rPr lang="en-US" altLang="ko-KR" sz="3000" spc="-100" dirty="0" smtClean="0">
                <a:solidFill>
                  <a:schemeClr val="tx1"/>
                </a:solidFill>
                <a:effectLst/>
                <a:latin typeface="+mj-lt"/>
                <a:ea typeface="Noto Sans KR"/>
              </a:rPr>
              <a:t> </a:t>
            </a:r>
            <a:r>
              <a:rPr lang="en-US" altLang="ko-KR" sz="3200" dirty="0" err="1" smtClean="0"/>
              <a:t>Yeji</a:t>
            </a:r>
            <a:r>
              <a:rPr lang="en-US" altLang="ko-KR" sz="3200" dirty="0" smtClean="0"/>
              <a:t>, you seem a bit down. What’s up?</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Well</a:t>
            </a:r>
            <a:r>
              <a:rPr lang="en-US" altLang="ko-KR" sz="3200" dirty="0" smtClean="0"/>
              <a:t>, Dad, I didn’t get a good score on the science test. I’m so disappointed.</a:t>
            </a:r>
          </a:p>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I’m </a:t>
            </a:r>
            <a:r>
              <a:rPr lang="en-US" altLang="ko-KR" sz="3200" dirty="0" smtClean="0"/>
              <a:t>sorry to hear that.</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I </a:t>
            </a:r>
            <a:r>
              <a:rPr lang="en-US" altLang="ko-KR" sz="3200" dirty="0" smtClean="0"/>
              <a:t>used to do really well in science, but now I feel like I’m struggling.</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Listen &amp; Speak  </a:t>
            </a:r>
          </a:p>
        </p:txBody>
      </p:sp>
      <p:sp>
        <p:nvSpPr>
          <p:cNvPr id="9" name="TextBox 4"/>
          <p:cNvSpPr txBox="1"/>
          <p:nvPr/>
        </p:nvSpPr>
        <p:spPr>
          <a:xfrm>
            <a:off x="1257508" y="1351940"/>
            <a:ext cx="7602854" cy="662041"/>
          </a:xfrm>
          <a:prstGeom prst="rect">
            <a:avLst/>
          </a:prstGeom>
          <a:noFill/>
        </p:spPr>
        <p:txBody>
          <a:bodyPr wrap="square" lIns="0" tIns="0" rIns="0" bIns="0" anchor="t">
            <a:spAutoFit/>
          </a:bodyPr>
          <a:lstStyle/>
          <a:p>
            <a:pPr>
              <a:lnSpc>
                <a:spcPct val="130000"/>
              </a:lnSpc>
              <a:defRPr/>
            </a:pPr>
            <a:r>
              <a:rPr lang="en-US" altLang="ko-KR" sz="3600" b="1" spc="-150" dirty="0">
                <a:solidFill>
                  <a:srgbClr val="FF0000"/>
                </a:solidFill>
                <a:effectLst/>
                <a:latin typeface="+mj-lt"/>
                <a:ea typeface="Noto Sans KR"/>
              </a:rPr>
              <a:t>B</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171714804"/>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16816" y="1510185"/>
            <a:ext cx="9631580" cy="3693319"/>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Don’t </a:t>
            </a:r>
            <a:r>
              <a:rPr lang="en-US" altLang="ko-KR" sz="3200" dirty="0" smtClean="0"/>
              <a:t>be too hard on yourself. You have so many other strengths! For example, I think you’re really good at creative writing.</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Yeah</a:t>
            </a:r>
            <a:r>
              <a:rPr lang="en-US" altLang="ko-KR" sz="3200" dirty="0" smtClean="0"/>
              <a:t>, I hope I can keep improving my writing skills. There are other areas I want to explore, too.</a:t>
            </a: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958239247"/>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endParaRPr lang="ko-KR" altLang="en-US"/>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a:ln/>
        </p:spPr>
      </p:pic>
      <p:sp>
        <p:nvSpPr>
          <p:cNvPr id="5" name="TextBox 20"/>
          <p:cNvSpPr txBox="1"/>
          <p:nvPr/>
        </p:nvSpPr>
        <p:spPr>
          <a:xfrm>
            <a:off x="9030493" y="691443"/>
            <a:ext cx="1921934" cy="40011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gn="r">
              <a:defRPr/>
            </a:pPr>
            <a:r>
              <a:rPr lang="en-US" altLang="x-none" sz="2000" b="1" dirty="0">
                <a:solidFill>
                  <a:srgbClr val="F9C158"/>
                </a:solidFill>
                <a:effectLst/>
                <a:latin typeface="+mj-lt"/>
                <a:ea typeface="Noto Sans KR Medium"/>
              </a:rPr>
              <a:t>Lesson </a:t>
            </a:r>
            <a:r>
              <a:rPr lang="en-US" altLang="x-none" sz="2000" b="1" dirty="0" smtClean="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4139" y="1491523"/>
            <a:ext cx="9631580" cy="2215991"/>
          </a:xfrm>
          <a:prstGeom prst="rect">
            <a:avLst/>
          </a:prstGeom>
          <a:noFill/>
        </p:spPr>
        <p:txBody>
          <a:bodyPr vert="horz" wrap="square" lIns="0" tIns="0" rIns="0" bIns="0" anchor="t">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a:lnSpc>
                <a:spcPct val="150000"/>
              </a:lnSpc>
            </a:pPr>
            <a:r>
              <a:rPr lang="en-US" altLang="ko-KR" sz="3200" b="1" spc="-100" dirty="0" smtClean="0">
                <a:ea typeface="Noto Sans KR"/>
              </a:rPr>
              <a:t>M</a:t>
            </a:r>
            <a:r>
              <a:rPr lang="en-US" altLang="ko-KR" sz="3200" spc="-100" dirty="0" smtClean="0">
                <a:ea typeface="Noto Sans KR"/>
              </a:rPr>
              <a:t> </a:t>
            </a:r>
            <a:r>
              <a:rPr lang="en-US" altLang="ko-KR" sz="3200" spc="-100" dirty="0" smtClean="0">
                <a:ea typeface="Noto Sans KR"/>
              </a:rPr>
              <a:t> </a:t>
            </a:r>
            <a:r>
              <a:rPr lang="en-US" altLang="ko-KR" sz="3200" dirty="0" smtClean="0"/>
              <a:t>Good </a:t>
            </a:r>
            <a:r>
              <a:rPr lang="en-US" altLang="ko-KR" sz="3200" dirty="0" smtClean="0"/>
              <a:t>for you! As time goes on, you’ll find your true strengths.</a:t>
            </a:r>
          </a:p>
          <a:p>
            <a:pPr>
              <a:lnSpc>
                <a:spcPct val="150000"/>
              </a:lnSpc>
            </a:pPr>
            <a:r>
              <a:rPr lang="en-US" altLang="ko-KR" sz="3200" b="1" spc="-100" dirty="0" smtClean="0">
                <a:ea typeface="Noto Sans KR"/>
              </a:rPr>
              <a:t>G</a:t>
            </a:r>
            <a:r>
              <a:rPr lang="en-US" altLang="ko-KR" sz="3200" spc="-100" dirty="0" smtClean="0">
                <a:ea typeface="Noto Sans KR"/>
              </a:rPr>
              <a:t> </a:t>
            </a:r>
            <a:r>
              <a:rPr lang="en-US" altLang="ko-KR" sz="3200" spc="-100" dirty="0" smtClean="0">
                <a:ea typeface="Noto Sans KR"/>
              </a:rPr>
              <a:t> </a:t>
            </a:r>
            <a:r>
              <a:rPr lang="en-US" altLang="ko-KR" sz="3200" dirty="0" smtClean="0"/>
              <a:t>Thanks</a:t>
            </a:r>
            <a:r>
              <a:rPr lang="en-US" altLang="ko-KR" sz="3200" dirty="0" smtClean="0"/>
              <a:t>, Dad! I feel a bit better now.</a:t>
            </a:r>
            <a:endParaRPr lang="en-US" altLang="ko-KR" sz="3200" spc="-100" dirty="0">
              <a:ea typeface="Noto Sans KR"/>
            </a:endParaRPr>
          </a:p>
        </p:txBody>
      </p:sp>
      <p:cxnSp>
        <p:nvCxnSpPr>
          <p:cNvPr id="7" name="직선 연결선[R] 1"/>
          <p:cNvCxnSpPr/>
          <p:nvPr/>
        </p:nvCxnSpPr>
        <p:spPr>
          <a:xfrm>
            <a:off x="9745362" y="1116000"/>
            <a:ext cx="1506218" cy="0"/>
          </a:xfrm>
          <a:prstGeom prst="line">
            <a:avLst/>
          </a:prstGeom>
          <a:noFill/>
          <a:ln w="6350" cap="flat" cmpd="sng" algn="ctr">
            <a:solidFill>
              <a:srgbClr val="000000">
                <a:alpha val="100000"/>
              </a:srgbClr>
            </a:solidFill>
            <a:prstDash val="solid"/>
            <a:miter/>
          </a:ln>
          <a:effectLst/>
        </p:spPr>
      </p:cxnSp>
      <p:sp>
        <p:nvSpPr>
          <p:cNvPr id="10" name="TextBox 18"/>
          <p:cNvSpPr txBox="1"/>
          <p:nvPr/>
        </p:nvSpPr>
        <p:spPr>
          <a:xfrm>
            <a:off x="11485974" y="1449705"/>
            <a:ext cx="672686" cy="339090"/>
          </a:xfrm>
          <a:prstGeom prst="rect">
            <a:avLst/>
          </a:prstGeom>
          <a:noFill/>
        </p:spPr>
        <p:txBody>
          <a:bodyPr wrap="square" anchor="ctr">
            <a:spAutoFit/>
          </a:bodyPr>
          <a:lstStyle>
            <a:lvl1pPr marL="0" indent="0" algn="l" defTabSz="232257" rtl="0">
              <a:lnSpc>
                <a:spcPct val="100000"/>
              </a:lnSpc>
              <a:spcBef>
                <a:spcPct val="0"/>
              </a:spcBef>
              <a:spcAft>
                <a:spcPts val="0"/>
              </a:spcAft>
              <a:defRPr kumimoji="0" sz="1800" b="0" i="0" u="none" strike="noStrike" kern="1200" cap="none" spc="0" normalizeH="0" baseline="0">
                <a:solidFill>
                  <a:schemeClr val="tx1"/>
                </a:solidFill>
                <a:latin typeface="+mn-lt"/>
                <a:ea typeface="+mn-ea"/>
                <a:cs typeface="+mn-cs"/>
              </a:defRPr>
            </a:lvl1p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13</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958239247"/>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4431983"/>
          </a:xfrm>
          <a:prstGeom prst="rect">
            <a:avLst/>
          </a:prstGeom>
          <a:noFill/>
        </p:spPr>
        <p:txBody>
          <a:bodyPr vert="horz" wrap="square" lIns="0" tIns="0" rIns="0" bIns="0" anchor="t">
            <a:spAutoFit/>
          </a:bodyPr>
          <a:lstStyle/>
          <a:p>
            <a:pPr>
              <a:lnSpc>
                <a:spcPct val="150000"/>
              </a:lnSpc>
            </a:pPr>
            <a:r>
              <a:rPr lang="en-US" altLang="ko-KR" sz="3000" b="1" spc="-100" dirty="0">
                <a:solidFill>
                  <a:schemeClr val="tx1"/>
                </a:solidFill>
                <a:effectLst/>
                <a:latin typeface="+mj-lt"/>
                <a:ea typeface="Noto Sans KR"/>
              </a:rPr>
              <a:t>W</a:t>
            </a:r>
            <a:r>
              <a:rPr lang="en-US" altLang="ko-KR" sz="3000" spc="-100" dirty="0">
                <a:solidFill>
                  <a:schemeClr val="tx1"/>
                </a:solidFill>
                <a:effectLst/>
                <a:latin typeface="+mj-lt"/>
                <a:ea typeface="Noto Sans KR"/>
              </a:rPr>
              <a:t> </a:t>
            </a:r>
            <a:r>
              <a:rPr lang="en-US" altLang="ko-KR" sz="3000" spc="-100" dirty="0" smtClean="0">
                <a:solidFill>
                  <a:schemeClr val="tx1"/>
                </a:solidFill>
                <a:effectLst/>
                <a:latin typeface="+mj-lt"/>
                <a:ea typeface="Noto Sans KR"/>
              </a:rPr>
              <a:t> </a:t>
            </a:r>
            <a:r>
              <a:rPr lang="en-US" altLang="ko-KR" sz="3200" dirty="0" smtClean="0"/>
              <a:t>Now </a:t>
            </a:r>
            <a:r>
              <a:rPr lang="en-US" altLang="ko-KR" sz="3200" dirty="0" smtClean="0"/>
              <a:t>it’s time for </a:t>
            </a:r>
            <a:r>
              <a:rPr lang="en-US" altLang="ko-KR" sz="3200" i="1" dirty="0" smtClean="0"/>
              <a:t>One-Minute Advice. </a:t>
            </a:r>
            <a:r>
              <a:rPr lang="en-US" altLang="ko-KR" sz="3200" dirty="0" smtClean="0"/>
              <a:t>Today’s message comes from Lisa, a high school student. She says she’s thinking about what to do after graduation, but she’s having difficulty discovering her strengths. Here are three ways to discover what you’re good at. First, reflect on your past experiences. </a:t>
            </a: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lang="en-US" altLang="x-none" sz="1600" dirty="0" smtClean="0">
                <a:latin typeface="Noto Sans KR Medium"/>
                <a:ea typeface="Noto Sans KR Medium"/>
              </a:rPr>
              <a:t>14</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783379204"/>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3693319"/>
          </a:xfrm>
          <a:prstGeom prst="rect">
            <a:avLst/>
          </a:prstGeom>
          <a:noFill/>
        </p:spPr>
        <p:txBody>
          <a:bodyPr vert="horz" wrap="square" lIns="0" tIns="0" rIns="0" bIns="0" anchor="t">
            <a:spAutoFit/>
          </a:bodyPr>
          <a:lstStyle/>
          <a:p>
            <a:pPr>
              <a:lnSpc>
                <a:spcPct val="150000"/>
              </a:lnSpc>
            </a:pPr>
            <a:r>
              <a:rPr lang="en-US" altLang="ko-KR" sz="3200" dirty="0" smtClean="0"/>
              <a:t>The moments when you felt confident and successful will show you what you are good at. Next, try new things. Trying different activities, such as joining a new club at school, will help you discover talents that you never knew you had. Last, ask for feedback. </a:t>
            </a:r>
            <a:endParaRPr lang="en-US" altLang="ko-KR" sz="32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14</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783379204"/>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a:t> </a:t>
            </a:r>
          </a:p>
        </p:txBody>
      </p:sp>
      <p:sp>
        <p:nvSpPr>
          <p:cNvPr id="3" name="내용 개체 틀 2"/>
          <p:cNvSpPr>
            <a:spLocks noGrp="1"/>
          </p:cNvSpPr>
          <p:nvPr>
            <p:ph idx="1"/>
          </p:nvPr>
        </p:nvSpPr>
        <p:spPr/>
        <p:txBody>
          <a:bodyPr/>
          <a:lstStyle/>
          <a:p>
            <a:pPr>
              <a:defRPr/>
            </a:pPr>
            <a:endParaRPr lang="ko-KR" altLang="en-US"/>
          </a:p>
        </p:txBody>
      </p:sp>
      <p:pic>
        <p:nvPicPr>
          <p:cNvPr id="4" name="그림 7" descr="직사각형, 스크린샷, 라인, 텍스트이(가) 표시된 사진  자동 생성된 설명"/>
          <p:cNvPicPr>
            <a:picLocks noGrp="1" noRot="1" noMove="1" noResize="1" noEditPoints="1" noAdjustHandles="1" noChangeArrowheads="1" noChangeShapeType="1" noCrop="1"/>
          </p:cNvPicPr>
          <p:nvPr/>
        </p:nvPicPr>
        <p:blipFill rotWithShape="1">
          <a:blip r:embed="rId2"/>
          <a:stretch>
            <a:fillRect/>
          </a:stretch>
        </p:blipFill>
        <p:spPr>
          <a:xfrm>
            <a:off x="0" y="0"/>
            <a:ext cx="12192000" cy="6858000"/>
          </a:xfrm>
          <a:prstGeom prst="rect">
            <a:avLst/>
          </a:prstGeom>
        </p:spPr>
      </p:pic>
      <p:sp>
        <p:nvSpPr>
          <p:cNvPr id="5" name="TextBox 20"/>
          <p:cNvSpPr txBox="1"/>
          <p:nvPr/>
        </p:nvSpPr>
        <p:spPr>
          <a:xfrm>
            <a:off x="9030493" y="691443"/>
            <a:ext cx="1921934" cy="400110"/>
          </a:xfrm>
          <a:prstGeom prst="rect">
            <a:avLst/>
          </a:prstGeom>
          <a:noFill/>
          <a:ln>
            <a:noFill/>
          </a:ln>
        </p:spPr>
        <p:txBody>
          <a:bodyPr wrap="square" anchor="ctr">
            <a:spAutoFit/>
          </a:bodyPr>
          <a:lstStyle/>
          <a:p>
            <a:pPr algn="r">
              <a:defRPr/>
            </a:pPr>
            <a:r>
              <a:rPr lang="en-US" altLang="x-none" sz="2000" b="1" dirty="0">
                <a:solidFill>
                  <a:srgbClr val="F9C158"/>
                </a:solidFill>
                <a:effectLst/>
                <a:latin typeface="+mj-lt"/>
                <a:ea typeface="Noto Sans KR Medium"/>
              </a:rPr>
              <a:t>Lesson </a:t>
            </a:r>
            <a:r>
              <a:rPr lang="en-US" altLang="ko-KR" sz="2000" b="1" dirty="0">
                <a:solidFill>
                  <a:srgbClr val="F9C158"/>
                </a:solidFill>
                <a:effectLst/>
                <a:latin typeface="+mj-lt"/>
                <a:ea typeface="Noto Sans KR Medium"/>
              </a:rPr>
              <a:t> </a:t>
            </a:r>
            <a:r>
              <a:rPr lang="en-US" altLang="ko-KR" sz="2000" b="1" dirty="0" smtClean="0">
                <a:solidFill>
                  <a:srgbClr val="F9C158"/>
                </a:solidFill>
                <a:effectLst/>
                <a:latin typeface="+mj-lt"/>
                <a:ea typeface="Noto Sans KR Medium"/>
              </a:rPr>
              <a:t>1</a:t>
            </a:r>
            <a:endParaRPr lang="en-US" altLang="ko-KR" sz="2000" b="1" dirty="0">
              <a:solidFill>
                <a:srgbClr val="F9C158"/>
              </a:solidFill>
              <a:latin typeface="+mj-lt"/>
              <a:ea typeface="Noto Sans KR Medium"/>
            </a:endParaRPr>
          </a:p>
        </p:txBody>
      </p:sp>
      <p:sp>
        <p:nvSpPr>
          <p:cNvPr id="6" name="TextBox 21"/>
          <p:cNvSpPr txBox="1"/>
          <p:nvPr/>
        </p:nvSpPr>
        <p:spPr>
          <a:xfrm>
            <a:off x="1257508" y="1656207"/>
            <a:ext cx="9425206" cy="5124480"/>
          </a:xfrm>
          <a:prstGeom prst="rect">
            <a:avLst/>
          </a:prstGeom>
          <a:noFill/>
        </p:spPr>
        <p:txBody>
          <a:bodyPr vert="horz" wrap="square" lIns="0" tIns="0" rIns="0" bIns="0" anchor="t">
            <a:spAutoFit/>
          </a:bodyPr>
          <a:lstStyle/>
          <a:p>
            <a:pPr>
              <a:lnSpc>
                <a:spcPct val="150000"/>
              </a:lnSpc>
            </a:pPr>
            <a:r>
              <a:rPr lang="en-US" altLang="ko-KR" sz="3200" dirty="0" smtClean="0"/>
              <a:t>Ask your friends, family, and teachers for their honest opinions on what they think you’re good at. This can provide valuable information about your strengths. </a:t>
            </a:r>
            <a:endParaRPr lang="en-US" altLang="ko-KR" sz="3200" dirty="0" smtClean="0"/>
          </a:p>
          <a:p>
            <a:pPr>
              <a:lnSpc>
                <a:spcPct val="150000"/>
              </a:lnSpc>
            </a:pPr>
            <a:r>
              <a:rPr lang="en-US" altLang="ko-KR" sz="3200" dirty="0" smtClean="0"/>
              <a:t>By </a:t>
            </a:r>
            <a:r>
              <a:rPr lang="en-US" altLang="ko-KR" sz="3200" dirty="0" smtClean="0"/>
              <a:t>following these tips, you can understand yourself better. Okay, we’ll be back tomorrow with more helpful tips! See you!</a:t>
            </a:r>
            <a:endParaRPr lang="en-US" altLang="ko-KR" sz="3200" spc="-100" dirty="0" smtClean="0">
              <a:ea typeface="Noto Sans KR"/>
            </a:endParaRPr>
          </a:p>
          <a:p>
            <a:pPr>
              <a:lnSpc>
                <a:spcPct val="150000"/>
              </a:lnSpc>
            </a:pPr>
            <a:endParaRPr lang="en-US" altLang="ko-KR" sz="3000" spc="-100" dirty="0">
              <a:solidFill>
                <a:schemeClr val="tx1"/>
              </a:solidFill>
              <a:effectLst/>
              <a:latin typeface="+mj-lt"/>
              <a:ea typeface="Noto Sans KR"/>
            </a:endParaRPr>
          </a:p>
        </p:txBody>
      </p:sp>
      <p:cxnSp>
        <p:nvCxnSpPr>
          <p:cNvPr id="7" name="직선 연결선[R] 1"/>
          <p:cNvCxnSpPr/>
          <p:nvPr/>
        </p:nvCxnSpPr>
        <p:spPr>
          <a:xfrm>
            <a:off x="9745362" y="1116000"/>
            <a:ext cx="150621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10"/>
          <p:cNvSpPr txBox="1"/>
          <p:nvPr/>
        </p:nvSpPr>
        <p:spPr>
          <a:xfrm>
            <a:off x="1169357" y="818455"/>
            <a:ext cx="4512356" cy="446465"/>
          </a:xfrm>
          <a:prstGeom prst="rect">
            <a:avLst/>
          </a:prstGeom>
          <a:noFill/>
        </p:spPr>
        <p:txBody>
          <a:bodyPr wrap="square" anchor="t">
            <a:spAutoFit/>
          </a:bodyPr>
          <a:lstStyle/>
          <a:p>
            <a:pPr lvl="0">
              <a:defRPr/>
            </a:pPr>
            <a:r>
              <a:rPr lang="en-US" altLang="ko-KR" sz="2400" b="1" spc="-100">
                <a:solidFill>
                  <a:schemeClr val="bg1"/>
                </a:solidFill>
                <a:effectLst/>
                <a:highlight>
                  <a:srgbClr val="F7AB00"/>
                </a:highlight>
                <a:latin typeface="+mj-lt"/>
                <a:ea typeface="Noto Sans KR"/>
              </a:rPr>
              <a:t>  Topic 1   Real-Life Listening  </a:t>
            </a:r>
          </a:p>
        </p:txBody>
      </p:sp>
      <p:sp>
        <p:nvSpPr>
          <p:cNvPr id="10" name="TextBox 18"/>
          <p:cNvSpPr txBox="1"/>
          <p:nvPr/>
        </p:nvSpPr>
        <p:spPr>
          <a:xfrm>
            <a:off x="11485974" y="1449705"/>
            <a:ext cx="672686" cy="339090"/>
          </a:xfrm>
          <a:prstGeom prst="rect">
            <a:avLst/>
          </a:prstGeom>
          <a:noFill/>
        </p:spPr>
        <p:txBody>
          <a:bodyPr wrap="square" anchor="ctr">
            <a:spAutoFit/>
          </a:bodyPr>
          <a:lstStyle/>
          <a:p>
            <a:pPr marL="0" indent="0" algn="ctr" defTabSz="914400" rtl="0" eaLnBrk="1" latinLnBrk="0" hangingPunct="1">
              <a:lnSpc>
                <a:spcPct val="100000"/>
              </a:lnSpc>
              <a:spcBef>
                <a:spcPct val="0"/>
              </a:spcBef>
              <a:spcAft>
                <a:spcPts val="0"/>
              </a:spcAft>
              <a:buNone/>
              <a:defRPr/>
            </a:pPr>
            <a:r>
              <a:rPr kumimoji="0" lang="en-US" altLang="x-none" sz="1600" b="0" i="0" u="none" strike="noStrike" kern="1200" cap="none" spc="0" normalizeH="0" baseline="0" dirty="0" smtClean="0">
                <a:solidFill>
                  <a:schemeClr val="tx1"/>
                </a:solidFill>
                <a:latin typeface="Noto Sans KR Medium"/>
                <a:ea typeface="Noto Sans KR Medium"/>
              </a:rPr>
              <a:t>p.</a:t>
            </a:r>
            <a:r>
              <a:rPr kumimoji="0" lang="en-US" altLang="ko-KR" sz="1600" b="0" i="0" u="none" strike="noStrike" kern="1200" cap="none" spc="0" normalizeH="0" baseline="0" dirty="0" smtClean="0">
                <a:solidFill>
                  <a:schemeClr val="tx1"/>
                </a:solidFill>
                <a:latin typeface="Noto Sans KR Medium"/>
                <a:ea typeface="Noto Sans KR Medium"/>
              </a:rPr>
              <a:t>14</a:t>
            </a:r>
            <a:endParaRPr kumimoji="0" lang="en-US" altLang="ko-KR" sz="1600" b="0" i="0" u="none" strike="noStrike" kern="1200" cap="none" spc="0" normalizeH="0" baseline="0" dirty="0">
              <a:solidFill>
                <a:schemeClr val="tx1"/>
              </a:solidFill>
              <a:effectLst/>
              <a:latin typeface="Noto Sans KR Medium"/>
              <a:ea typeface="Noto Sans KR Medium"/>
            </a:endParaRPr>
          </a:p>
        </p:txBody>
      </p:sp>
    </p:spTree>
    <p:extLst>
      <p:ext uri="{BB962C8B-B14F-4D97-AF65-F5344CB8AC3E}">
        <p14:creationId xmlns="" xmlns:c="http://schemas.openxmlformats.org/drawingml/2006/chart" xmlns:dgm="http://schemas.openxmlformats.org/drawingml/2006/diagram" xmlns:dsp="http://schemas.microsoft.com/office/drawing/2008/diagram" xmlns:p14="http://schemas.microsoft.com/office/powerpoint/2010/main" val="3783379204"/>
      </p:ext>
    </p:extLst>
  </p:cSld>
  <p:clrMapOvr>
    <a:masterClrMapping/>
  </p:clrMapOvr>
  <mc:AlternateContent xmlns:mc="http://schemas.openxmlformats.org/markup-compatibility/2006">
    <mc:Choice xmlns="" xmlns:c="http://schemas.openxmlformats.org/drawingml/2006/chart" xmlns:dgm="http://schemas.openxmlformats.org/drawingml/2006/diagram" xmlns:dsp="http://schemas.microsoft.com/office/drawing/2008/diagram"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사용자 지정 2">
      <a:majorFont>
        <a:latin typeface="Calibri"/>
        <a:ea typeface="나눔 고딕"/>
        <a:cs typeface=""/>
      </a:majorFont>
      <a:minorFont>
        <a:latin typeface="Calibri"/>
        <a:ea typeface="나눔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a:ln>
        <a:ln w="19050" cap="flat" cmpd="sng" algn="ctr">
          <a:solidFill>
            <a:schemeClr val="phClr"/>
          </a:solidFill>
          <a:prstDash val="solid"/>
          <a:miter/>
        </a:ln>
        <a:ln w="2540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2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85</TotalTime>
  <Words>1042</Words>
  <Application>Show</Application>
  <PresentationFormat>사용자 지정</PresentationFormat>
  <Paragraphs>120</Paragraphs>
  <Slides>20</Slides>
  <Notes>0</Notes>
  <HiddenSlides>0</HiddenSlides>
  <MMClips>0</MMClips>
  <ScaleCrop>false</ScaleCrop>
  <HeadingPairs>
    <vt:vector size="4" baseType="variant">
      <vt:variant>
        <vt:lpstr>테마</vt:lpstr>
      </vt:variant>
      <vt:variant>
        <vt:i4>1</vt:i4>
      </vt:variant>
      <vt:variant>
        <vt:lpstr>슬라이드 제목</vt:lpstr>
      </vt:variant>
      <vt:variant>
        <vt:i4>20</vt:i4>
      </vt:variant>
    </vt:vector>
  </HeadingPairs>
  <TitlesOfParts>
    <vt:vector size="21" baseType="lpstr">
      <vt:lpstr>Office 테마</vt:lpstr>
      <vt:lpstr>슬라이드 1</vt:lpstr>
      <vt:lpstr> </vt:lpstr>
      <vt:lpstr>슬라이드 3</vt:lpstr>
      <vt:lpstr> </vt:lpstr>
      <vt:lpstr>슬라이드 5</vt:lpstr>
      <vt:lpstr>슬라이드 6</vt:lpstr>
      <vt:lpstr> </vt:lpstr>
      <vt:lpstr> </vt:lpstr>
      <vt:lpstr> </vt:lpstr>
      <vt:lpstr> </vt:lpstr>
      <vt:lpstr>슬라이드 11</vt:lpstr>
      <vt:lpstr> </vt:lpstr>
      <vt:lpstr>슬라이드 13</vt:lpstr>
      <vt:lpstr>슬라이드 14</vt:lpstr>
      <vt:lpstr>슬라이드 15</vt:lpstr>
      <vt:lpstr> </vt:lpstr>
      <vt:lpstr>슬라이드 17</vt:lpstr>
      <vt:lpstr>슬라이드 18</vt:lpstr>
      <vt:lpstr> </vt:lpstr>
      <vt:lpstr>슬라이드 20</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김효민B</dc:creator>
  <cp:lastModifiedBy>Owner</cp:lastModifiedBy>
  <cp:revision>60</cp:revision>
  <dcterms:created xsi:type="dcterms:W3CDTF">2024-07-02T00:56:12Z</dcterms:created>
  <dcterms:modified xsi:type="dcterms:W3CDTF">2024-08-05T03:05:37Z</dcterms:modified>
  <cp:version/>
</cp:coreProperties>
</file>