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9" r:id="rId2"/>
    <p:sldId id="262" r:id="rId3"/>
    <p:sldId id="273" r:id="rId4"/>
    <p:sldId id="270" r:id="rId5"/>
    <p:sldId id="274" r:id="rId6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3D4"/>
    <a:srgbClr val="FCD35C"/>
    <a:srgbClr val="F9C158"/>
    <a:srgbClr val="F7AB00"/>
    <a:srgbClr val="FDD45C"/>
    <a:srgbClr val="E4007F"/>
    <a:srgbClr val="8EC298"/>
    <a:srgbClr val="ED9DAC"/>
    <a:srgbClr val="00B0EF"/>
    <a:srgbClr val="E1817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768"/>
    <p:restoredTop sz="94691"/>
  </p:normalViewPr>
  <p:slideViewPr>
    <p:cSldViewPr snapToGrid="0">
      <p:cViewPr varScale="1">
        <p:scale>
          <a:sx n="82" d="100"/>
          <a:sy n="82" d="100"/>
        </p:scale>
        <p:origin x="-826" y="-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5DE1E915-E78B-1D41-51F1-4E6833C4FD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ko-KR" altLang="en-US"/>
              <a:t>마스터 제목 스타일 편집</a:t>
            </a:r>
            <a:endParaRPr kumimoji="1" lang="x-none" altLang="en-US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xmlns="" id="{F7CAFC0E-2008-B0DB-5C3F-02F80F6429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ko-KR" altLang="en-US"/>
              <a:t>클릭하여 마스터 부제목 스타일 편집</a:t>
            </a:r>
            <a:endParaRPr kumimoji="1" lang="x-none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941C8CDC-F694-BD41-E38D-5D85CC204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x-none" altLang="en-US" smtClean="0"/>
              <a:pPr/>
              <a:t>2024-08-05</a:t>
            </a:fld>
            <a:endParaRPr kumimoji="1" lang="x-none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93EFBB29-E8CA-680F-F5F1-74E85741A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x-none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1E5A34E7-0094-7109-3C55-810D59A98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x-none" altLang="en-US" smtClean="0"/>
              <a:pPr/>
              <a:t>‹#›</a:t>
            </a:fld>
            <a:endParaRPr kumimoji="1" lang="x-none" altLang="en-US"/>
          </a:p>
        </p:txBody>
      </p:sp>
    </p:spTree>
    <p:extLst>
      <p:ext uri="{BB962C8B-B14F-4D97-AF65-F5344CB8AC3E}">
        <p14:creationId xmlns:p14="http://schemas.microsoft.com/office/powerpoint/2010/main" xmlns="" val="3556455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CE90847A-6CD2-B19F-ECC2-C7AF5796D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x-none" altLang="en-US"/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xmlns="" id="{5D420156-9A29-5C76-1798-C320825817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x-none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B2702C51-E481-1422-1754-67EAEA16F4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x-none" altLang="en-US" smtClean="0"/>
              <a:pPr/>
              <a:t>2024-08-05</a:t>
            </a:fld>
            <a:endParaRPr kumimoji="1" lang="x-none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F95A2E13-84CD-9A6A-BA02-5601B7AC1A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x-none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F5907B87-DE5D-AF6C-8834-0BE573B54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x-none" altLang="en-US" smtClean="0"/>
              <a:pPr/>
              <a:t>‹#›</a:t>
            </a:fld>
            <a:endParaRPr kumimoji="1" lang="x-none" altLang="en-US"/>
          </a:p>
        </p:txBody>
      </p:sp>
    </p:spTree>
    <p:extLst>
      <p:ext uri="{BB962C8B-B14F-4D97-AF65-F5344CB8AC3E}">
        <p14:creationId xmlns:p14="http://schemas.microsoft.com/office/powerpoint/2010/main" xmlns="" val="3957970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xmlns="" id="{6E266527-915A-BB9C-3B29-B4E0D055A5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ko-KR" altLang="en-US"/>
              <a:t>마스터 제목 스타일 편집</a:t>
            </a:r>
            <a:endParaRPr kumimoji="1" lang="x-none" altLang="en-US"/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xmlns="" id="{3698D9CC-9F20-4D75-C32E-E6C2846B30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x-none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D3A6C21D-5EA7-724F-DCD5-AA1E042CE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x-none" altLang="en-US" smtClean="0"/>
              <a:pPr/>
              <a:t>2024-08-05</a:t>
            </a:fld>
            <a:endParaRPr kumimoji="1" lang="x-none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E3F37ED4-F0F8-640F-D954-35D1E5D0A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x-none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0B14A9F0-31A6-A099-5CE5-969869798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x-none" altLang="en-US" smtClean="0"/>
              <a:pPr/>
              <a:t>‹#›</a:t>
            </a:fld>
            <a:endParaRPr kumimoji="1" lang="x-none" altLang="en-US"/>
          </a:p>
        </p:txBody>
      </p:sp>
    </p:spTree>
    <p:extLst>
      <p:ext uri="{BB962C8B-B14F-4D97-AF65-F5344CB8AC3E}">
        <p14:creationId xmlns:p14="http://schemas.microsoft.com/office/powerpoint/2010/main" xmlns="" val="1965369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EE91651F-ABD7-C011-88A5-87853BF99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x-none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xmlns="" id="{F34BE412-C092-B2C3-21BF-AE9B260FB9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x-none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0723188E-AF77-77BF-CDC4-5D8E3B49D0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x-none" altLang="en-US" smtClean="0"/>
              <a:pPr/>
              <a:t>2024-08-05</a:t>
            </a:fld>
            <a:endParaRPr kumimoji="1" lang="x-none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D6D04826-2E2A-CCA2-DEE0-4212F3BC30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x-none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57050181-25D9-E76B-3D55-27C092099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x-none" altLang="en-US" smtClean="0"/>
              <a:pPr/>
              <a:t>‹#›</a:t>
            </a:fld>
            <a:endParaRPr kumimoji="1" lang="x-none" altLang="en-US"/>
          </a:p>
        </p:txBody>
      </p:sp>
    </p:spTree>
    <p:extLst>
      <p:ext uri="{BB962C8B-B14F-4D97-AF65-F5344CB8AC3E}">
        <p14:creationId xmlns:p14="http://schemas.microsoft.com/office/powerpoint/2010/main" xmlns="" val="77254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70028726-8340-C9F7-8DF7-99E6A5C5A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ko-KR" altLang="en-US"/>
              <a:t>마스터 제목 스타일 편집</a:t>
            </a:r>
            <a:endParaRPr kumimoji="1" lang="x-none" alt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744AB124-17D4-8D3B-E5E8-97CDB42849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A20DC5F8-BF24-9698-640F-89D884F4DE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x-none" altLang="en-US" smtClean="0"/>
              <a:pPr/>
              <a:t>2024-08-05</a:t>
            </a:fld>
            <a:endParaRPr kumimoji="1" lang="x-none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8A0C94C6-C989-0087-1563-FE62AC0F20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x-none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F7261B56-BF5B-969E-1F73-50496E566E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x-none" altLang="en-US" smtClean="0"/>
              <a:pPr/>
              <a:t>‹#›</a:t>
            </a:fld>
            <a:endParaRPr kumimoji="1" lang="x-none" altLang="en-US"/>
          </a:p>
        </p:txBody>
      </p:sp>
    </p:spTree>
    <p:extLst>
      <p:ext uri="{BB962C8B-B14F-4D97-AF65-F5344CB8AC3E}">
        <p14:creationId xmlns:p14="http://schemas.microsoft.com/office/powerpoint/2010/main" xmlns="" val="73088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4A9DD3C6-60B8-216D-599C-CC5FA23AA7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x-none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xmlns="" id="{B550EB85-65E9-C185-4ADC-149D5C519E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x-none" altLang="en-US"/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xmlns="" id="{5EE72E38-BF84-D2AC-07E6-E30C47BC16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x-none" altLang="en-US"/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xmlns="" id="{1C4D58EF-CD69-113F-E5BE-617AF71DFE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x-none" altLang="en-US" smtClean="0"/>
              <a:pPr/>
              <a:t>2024-08-05</a:t>
            </a:fld>
            <a:endParaRPr kumimoji="1" lang="x-none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xmlns="" id="{1B8AEA71-330A-BE54-83BA-662B7FB49F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x-none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xmlns="" id="{396C1EF4-F61C-B73D-4D1C-09BB92149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x-none" altLang="en-US" smtClean="0"/>
              <a:pPr/>
              <a:t>‹#›</a:t>
            </a:fld>
            <a:endParaRPr kumimoji="1" lang="x-none" altLang="en-US"/>
          </a:p>
        </p:txBody>
      </p:sp>
    </p:spTree>
    <p:extLst>
      <p:ext uri="{BB962C8B-B14F-4D97-AF65-F5344CB8AC3E}">
        <p14:creationId xmlns:p14="http://schemas.microsoft.com/office/powerpoint/2010/main" xmlns="" val="1886663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3FEAEFC6-2069-4625-1C9E-313F8B9E4A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x-none" alt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A8CA215D-67D5-A578-60C7-C96298F958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xmlns="" id="{85E32A26-1A11-BB81-7508-17E7724D1C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x-none" altLang="en-US"/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xmlns="" id="{8FFDC3B6-BCAB-D4FE-84CD-7C67128E4F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xmlns="" id="{6C178D3A-04D6-1645-D03B-5D40F1F42D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x-none" altLang="en-US"/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xmlns="" id="{CD4E634A-64FC-EFEC-9CCD-7304C3294B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x-none" altLang="en-US" smtClean="0"/>
              <a:pPr/>
              <a:t>2024-08-05</a:t>
            </a:fld>
            <a:endParaRPr kumimoji="1" lang="x-none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xmlns="" id="{83BE8C88-084B-64C9-772A-22ADAE7580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x-none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xmlns="" id="{040F691E-06E4-8DC8-9E06-420BDAF12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x-none" altLang="en-US" smtClean="0"/>
              <a:pPr/>
              <a:t>‹#›</a:t>
            </a:fld>
            <a:endParaRPr kumimoji="1" lang="x-none" altLang="en-US"/>
          </a:p>
        </p:txBody>
      </p:sp>
    </p:spTree>
    <p:extLst>
      <p:ext uri="{BB962C8B-B14F-4D97-AF65-F5344CB8AC3E}">
        <p14:creationId xmlns:p14="http://schemas.microsoft.com/office/powerpoint/2010/main" xmlns="" val="3971917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92BF5BD5-0ED8-1AD7-C40D-FD8A34A8CD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x-none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xmlns="" id="{9A56662F-F6CF-C0F5-3705-C7513B123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x-none" altLang="en-US" smtClean="0"/>
              <a:pPr/>
              <a:t>2024-08-05</a:t>
            </a:fld>
            <a:endParaRPr kumimoji="1" lang="x-none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xmlns="" id="{211DBAB1-3FC3-5D7F-D99A-213922B077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x-none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xmlns="" id="{8B61F6B3-5A24-189A-9671-7E4A8AE57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x-none" altLang="en-US" smtClean="0"/>
              <a:pPr/>
              <a:t>‹#›</a:t>
            </a:fld>
            <a:endParaRPr kumimoji="1" lang="x-none" altLang="en-US"/>
          </a:p>
        </p:txBody>
      </p:sp>
    </p:spTree>
    <p:extLst>
      <p:ext uri="{BB962C8B-B14F-4D97-AF65-F5344CB8AC3E}">
        <p14:creationId xmlns:p14="http://schemas.microsoft.com/office/powerpoint/2010/main" xmlns="" val="640725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xmlns="" id="{51F76334-0E7E-F68F-1DFE-6065EB68D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x-none" altLang="en-US" smtClean="0"/>
              <a:pPr/>
              <a:t>2024-08-05</a:t>
            </a:fld>
            <a:endParaRPr kumimoji="1" lang="x-none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xmlns="" id="{4F113E0F-208B-BB61-55DC-5275A6BE4B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x-none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xmlns="" id="{F260E9B5-CAE4-0B83-874A-26B3695610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x-none" altLang="en-US" smtClean="0"/>
              <a:pPr/>
              <a:t>‹#›</a:t>
            </a:fld>
            <a:endParaRPr kumimoji="1" lang="x-none" altLang="en-US"/>
          </a:p>
        </p:txBody>
      </p:sp>
    </p:spTree>
    <p:extLst>
      <p:ext uri="{BB962C8B-B14F-4D97-AF65-F5344CB8AC3E}">
        <p14:creationId xmlns:p14="http://schemas.microsoft.com/office/powerpoint/2010/main" xmlns="" val="1149986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F0C7C0D9-625E-ED0C-3320-858C14B007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ko-KR" altLang="en-US"/>
              <a:t>마스터 제목 스타일 편집</a:t>
            </a:r>
            <a:endParaRPr kumimoji="1" lang="x-none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xmlns="" id="{D17889EA-9DE1-83D7-9F4F-B50E890C19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x-none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xmlns="" id="{1EE0AFDB-1BEA-B0CB-7857-EC4F3A7F37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xmlns="" id="{AF45CF4A-182C-22BB-6DE8-D70BFCB84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x-none" altLang="en-US" smtClean="0"/>
              <a:pPr/>
              <a:t>2024-08-05</a:t>
            </a:fld>
            <a:endParaRPr kumimoji="1" lang="x-none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xmlns="" id="{13937FAE-8C07-C831-EB5B-A4A0D933E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x-none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xmlns="" id="{90D05BA8-0A31-055E-9E4C-04CF002FD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x-none" altLang="en-US" smtClean="0"/>
              <a:pPr/>
              <a:t>‹#›</a:t>
            </a:fld>
            <a:endParaRPr kumimoji="1" lang="x-none" altLang="en-US"/>
          </a:p>
        </p:txBody>
      </p:sp>
    </p:spTree>
    <p:extLst>
      <p:ext uri="{BB962C8B-B14F-4D97-AF65-F5344CB8AC3E}">
        <p14:creationId xmlns:p14="http://schemas.microsoft.com/office/powerpoint/2010/main" xmlns="" val="1166639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EFCD794B-A2DB-8740-94FB-1D23082990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ko-KR" altLang="en-US"/>
              <a:t>마스터 제목 스타일 편집</a:t>
            </a:r>
            <a:endParaRPr kumimoji="1" lang="x-none" altLang="en-US"/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xmlns="" id="{96FF4D08-31A5-FDFF-0D3A-456199A1F7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x-none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xmlns="" id="{C5E0AE38-3FD2-9AB5-DF1D-8725ED3C3E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xmlns="" id="{97D70B52-2070-C772-FCAE-6A9592E736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1C67-1477-2D41-B9FF-193BF5F90065}" type="datetimeFigureOut">
              <a:rPr kumimoji="1" lang="x-none" altLang="en-US" smtClean="0"/>
              <a:pPr/>
              <a:t>2024-08-05</a:t>
            </a:fld>
            <a:endParaRPr kumimoji="1" lang="x-none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xmlns="" id="{AA9E8568-EAC2-E1C5-E118-EAFEFD2DE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x-none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xmlns="" id="{08F9E1FB-FEE8-2C51-B9BF-CEC8D933C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DE64-0653-D542-959B-059E7AD56C65}" type="slidenum">
              <a:rPr kumimoji="1" lang="x-none" altLang="en-US" smtClean="0"/>
              <a:pPr/>
              <a:t>‹#›</a:t>
            </a:fld>
            <a:endParaRPr kumimoji="1" lang="x-none" altLang="en-US"/>
          </a:p>
        </p:txBody>
      </p:sp>
    </p:spTree>
    <p:extLst>
      <p:ext uri="{BB962C8B-B14F-4D97-AF65-F5344CB8AC3E}">
        <p14:creationId xmlns:p14="http://schemas.microsoft.com/office/powerpoint/2010/main" xmlns="" val="2854108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xmlns="" id="{079C76FD-9F1B-C2DA-2D3E-000C734C2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ko-KR" altLang="en-US"/>
              <a:t>마스터 제목 스타일 편집</a:t>
            </a:r>
            <a:endParaRPr kumimoji="1" lang="x-none" alt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17AE6F04-B19E-863F-30B3-02C7536168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x-none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2F2714DE-B4CC-8571-AB2B-72F10781F8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33C1C67-1477-2D41-B9FF-193BF5F90065}" type="datetimeFigureOut">
              <a:rPr kumimoji="1" lang="x-none" altLang="en-US" smtClean="0"/>
              <a:pPr/>
              <a:t>2024-08-05</a:t>
            </a:fld>
            <a:endParaRPr kumimoji="1" lang="x-none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638BF536-AB91-B21A-8CA1-4A20BCE426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x-none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07BEA3BE-2AAE-3127-43F7-6199BEEE7F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569DE64-0653-D542-959B-059E7AD56C65}" type="slidenum">
              <a:rPr kumimoji="1" lang="x-none" altLang="en-US" smtClean="0"/>
              <a:pPr/>
              <a:t>‹#›</a:t>
            </a:fld>
            <a:endParaRPr kumimoji="1" lang="x-none" altLang="en-US"/>
          </a:p>
        </p:txBody>
      </p:sp>
    </p:spTree>
    <p:extLst>
      <p:ext uri="{BB962C8B-B14F-4D97-AF65-F5344CB8AC3E}">
        <p14:creationId xmlns:p14="http://schemas.microsoft.com/office/powerpoint/2010/main" xmlns="" val="4025980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 descr="직사각형, 스크린샷, 라인, 텍스트이(가) 표시된 사진&#10;&#10;자동 생성된 설명">
            <a:extLst>
              <a:ext uri="{FF2B5EF4-FFF2-40B4-BE49-F238E27FC236}">
                <a16:creationId xmlns:a16="http://schemas.microsoft.com/office/drawing/2014/main" xmlns="" id="{22E7E985-22D2-910B-AF9D-86BDA66FFA9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0E3EE7BD-BA60-409C-6506-6A60A6928D08}"/>
              </a:ext>
            </a:extLst>
          </p:cNvPr>
          <p:cNvSpPr txBox="1"/>
          <p:nvPr/>
        </p:nvSpPr>
        <p:spPr>
          <a:xfrm>
            <a:off x="9030493" y="691443"/>
            <a:ext cx="1921934" cy="4001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r"/>
            <a:r>
              <a:rPr lang="en-US" altLang="x-none" sz="2000" dirty="0">
                <a:solidFill>
                  <a:srgbClr val="FDD45C"/>
                </a:solidFill>
                <a:effectLst/>
                <a:ea typeface="Noto Sans KR Medium" panose="020B0500000000000000" pitchFamily="34" charset="-128"/>
              </a:rPr>
              <a:t>Lesson 1</a:t>
            </a:r>
          </a:p>
        </p:txBody>
      </p:sp>
      <p:cxnSp>
        <p:nvCxnSpPr>
          <p:cNvPr id="6" name="직선 연결선[R] 5">
            <a:extLst>
              <a:ext uri="{FF2B5EF4-FFF2-40B4-BE49-F238E27FC236}">
                <a16:creationId xmlns:a16="http://schemas.microsoft.com/office/drawing/2014/main" xmlns="" id="{38112E1E-27E7-E0C7-B534-03C7F9053DB0}"/>
              </a:ext>
            </a:extLst>
          </p:cNvPr>
          <p:cNvCxnSpPr>
            <a:cxnSpLocks/>
          </p:cNvCxnSpPr>
          <p:nvPr/>
        </p:nvCxnSpPr>
        <p:spPr>
          <a:xfrm>
            <a:off x="9745362" y="1116000"/>
            <a:ext cx="150621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214A8120-ECFB-6292-DA25-2781BD526AE7}"/>
              </a:ext>
            </a:extLst>
          </p:cNvPr>
          <p:cNvSpPr txBox="1"/>
          <p:nvPr/>
        </p:nvSpPr>
        <p:spPr>
          <a:xfrm>
            <a:off x="711200" y="2918075"/>
            <a:ext cx="10540380" cy="93871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5500" b="1" dirty="0" smtClean="0">
                <a:effectLst/>
                <a:latin typeface="+mj-ea"/>
                <a:ea typeface="+mj-ea"/>
              </a:rPr>
              <a:t>Discover </a:t>
            </a:r>
            <a:r>
              <a:rPr lang="en-US" altLang="ko-KR" sz="5500" b="1" dirty="0" smtClean="0">
                <a:latin typeface="+mj-ea"/>
                <a:ea typeface="+mj-ea"/>
              </a:rPr>
              <a:t>Yourself</a:t>
            </a:r>
            <a:endParaRPr lang="en-US" altLang="x-none" sz="5500" dirty="0">
              <a:effectLst/>
              <a:latin typeface="+mj-ea"/>
              <a:ea typeface="+mj-ea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6675700B-1D35-F483-DC7A-B6DB09BB8CA0}"/>
              </a:ext>
            </a:extLst>
          </p:cNvPr>
          <p:cNvSpPr txBox="1"/>
          <p:nvPr/>
        </p:nvSpPr>
        <p:spPr>
          <a:xfrm>
            <a:off x="5261390" y="4825347"/>
            <a:ext cx="1440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x-none" sz="2400" spc="100" dirty="0">
                <a:solidFill>
                  <a:schemeClr val="bg1"/>
                </a:solidFill>
                <a:latin typeface="Noto Sans KR Medium" panose="020B0500000000000000" pitchFamily="34" charset="-128"/>
                <a:ea typeface="Noto Sans KR Medium" panose="020B0500000000000000" pitchFamily="34" charset="-128"/>
              </a:rPr>
              <a:t>START</a:t>
            </a:r>
            <a:endParaRPr kumimoji="1" lang="x-none" altLang="en-US" sz="2400" spc="100" dirty="0">
              <a:solidFill>
                <a:schemeClr val="bg1"/>
              </a:solidFill>
              <a:latin typeface="Noto Sans KR Medium" panose="020B0500000000000000" pitchFamily="34" charset="-128"/>
              <a:ea typeface="Noto Sans KR Medium" panose="020B05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439188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그림 16" descr="직사각형, 스크린샷, 라인, 텍스트이(가) 표시된 사진&#10;&#10;자동 생성된 설명">
            <a:extLst>
              <a:ext uri="{FF2B5EF4-FFF2-40B4-BE49-F238E27FC236}">
                <a16:creationId xmlns:a16="http://schemas.microsoft.com/office/drawing/2014/main" xmlns="" id="{DE32FE6E-520E-C226-F32A-CB19172A4FD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0E3EE7BD-BA60-409C-6506-6A60A6928D08}"/>
              </a:ext>
            </a:extLst>
          </p:cNvPr>
          <p:cNvSpPr txBox="1"/>
          <p:nvPr/>
        </p:nvSpPr>
        <p:spPr>
          <a:xfrm>
            <a:off x="9030493" y="691443"/>
            <a:ext cx="1921934" cy="4001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r"/>
            <a:r>
              <a:rPr lang="en-US" altLang="x-none" sz="2000" dirty="0">
                <a:solidFill>
                  <a:srgbClr val="F9C158"/>
                </a:solidFill>
                <a:effectLst/>
                <a:latin typeface="+mj-lt"/>
                <a:ea typeface="Noto Sans KR Medium" panose="020B0500000000000000" pitchFamily="34" charset="-128"/>
              </a:rPr>
              <a:t>Lesson 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2AA0DAB0-76DA-979D-9FA4-FA4F810F2F8C}"/>
              </a:ext>
            </a:extLst>
          </p:cNvPr>
          <p:cNvSpPr txBox="1"/>
          <p:nvPr/>
        </p:nvSpPr>
        <p:spPr>
          <a:xfrm>
            <a:off x="1257508" y="2825070"/>
            <a:ext cx="9631580" cy="3040961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70000"/>
              </a:lnSpc>
            </a:pPr>
            <a:r>
              <a:rPr lang="en-US" altLang="ko-KR" sz="3000" dirty="0" smtClean="0">
                <a:latin typeface="+mn-ea"/>
              </a:rPr>
              <a:t>‘I’m good at …’</a:t>
            </a:r>
            <a:r>
              <a:rPr lang="ko-KR" altLang="en-US" sz="3000" dirty="0" smtClean="0">
                <a:latin typeface="+mn-ea"/>
              </a:rPr>
              <a:t>은 남들보다 자신이 잘하는 어떤 강점을 소개할 때 사용하는 표현이다</a:t>
            </a:r>
            <a:r>
              <a:rPr lang="en-US" altLang="ko-KR" sz="3000" dirty="0" smtClean="0">
                <a:latin typeface="+mn-ea"/>
              </a:rPr>
              <a:t>. ‘I can … well.’</a:t>
            </a:r>
            <a:r>
              <a:rPr lang="ko-KR" altLang="en-US" sz="3000" dirty="0" smtClean="0">
                <a:latin typeface="+mn-ea"/>
              </a:rPr>
              <a:t>도 비슷하지만 </a:t>
            </a:r>
            <a:r>
              <a:rPr lang="en-US" altLang="ko-KR" sz="3000" dirty="0" smtClean="0">
                <a:latin typeface="+mn-ea"/>
              </a:rPr>
              <a:t>well</a:t>
            </a:r>
            <a:r>
              <a:rPr lang="ko-KR" altLang="en-US" sz="3000" dirty="0" smtClean="0">
                <a:latin typeface="+mn-ea"/>
              </a:rPr>
              <a:t>의 의미가 </a:t>
            </a:r>
            <a:r>
              <a:rPr lang="en-US" altLang="ko-KR" sz="3000" dirty="0" smtClean="0">
                <a:latin typeface="+mn-ea"/>
              </a:rPr>
              <a:t>‘I’m good at …’</a:t>
            </a:r>
            <a:r>
              <a:rPr lang="ko-KR" altLang="en-US" sz="3000" dirty="0" smtClean="0">
                <a:latin typeface="+mn-ea"/>
              </a:rPr>
              <a:t>보다 강한 뉘앙스를 가지므로 조금 더 자신감 있는 표현이다</a:t>
            </a:r>
            <a:r>
              <a:rPr lang="en-US" altLang="ko-KR" sz="3000" dirty="0" smtClean="0">
                <a:latin typeface="+mn-ea"/>
              </a:rPr>
              <a:t>. </a:t>
            </a:r>
          </a:p>
        </p:txBody>
      </p:sp>
      <p:cxnSp>
        <p:nvCxnSpPr>
          <p:cNvPr id="2" name="직선 연결선[R] 1">
            <a:extLst>
              <a:ext uri="{FF2B5EF4-FFF2-40B4-BE49-F238E27FC236}">
                <a16:creationId xmlns:a16="http://schemas.microsoft.com/office/drawing/2014/main" xmlns="" id="{7F2AE2D6-76FB-7457-EA7A-4438AB4FFAC4}"/>
              </a:ext>
            </a:extLst>
          </p:cNvPr>
          <p:cNvCxnSpPr>
            <a:cxnSpLocks/>
          </p:cNvCxnSpPr>
          <p:nvPr/>
        </p:nvCxnSpPr>
        <p:spPr>
          <a:xfrm>
            <a:off x="9745362" y="1116000"/>
            <a:ext cx="150621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A333A994-49D1-9D0D-C597-2CE117762B3A}"/>
              </a:ext>
            </a:extLst>
          </p:cNvPr>
          <p:cNvSpPr txBox="1">
            <a:spLocks/>
          </p:cNvSpPr>
          <p:nvPr/>
        </p:nvSpPr>
        <p:spPr>
          <a:xfrm>
            <a:off x="1169357" y="818455"/>
            <a:ext cx="4512356" cy="469359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r>
              <a:rPr lang="ko-KR" altLang="en-US" sz="2400" b="1" spc="-100" dirty="0" smtClean="0">
                <a:solidFill>
                  <a:schemeClr val="bg1"/>
                </a:solidFill>
                <a:effectLst/>
                <a:highlight>
                  <a:srgbClr val="F7AB00"/>
                </a:highlight>
                <a:latin typeface="+mj-ea"/>
                <a:ea typeface="+mj-ea"/>
              </a:rPr>
              <a:t>강점 표현하기</a:t>
            </a:r>
            <a:endParaRPr lang="en-US" altLang="x-none" sz="2400" b="1" spc="-100" dirty="0">
              <a:solidFill>
                <a:schemeClr val="bg1"/>
              </a:solidFill>
              <a:effectLst/>
              <a:highlight>
                <a:srgbClr val="F7AB00"/>
              </a:highlight>
              <a:latin typeface="+mj-ea"/>
              <a:ea typeface="+mj-ea"/>
            </a:endParaRPr>
          </a:p>
        </p:txBody>
      </p:sp>
      <p:sp>
        <p:nvSpPr>
          <p:cNvPr id="6" name="모서리가 둥근 직사각형 5">
            <a:extLst>
              <a:ext uri="{FF2B5EF4-FFF2-40B4-BE49-F238E27FC236}">
                <a16:creationId xmlns:a16="http://schemas.microsoft.com/office/drawing/2014/main" xmlns="" id="{9F15416E-45FB-7E86-A365-FBBE798011FE}"/>
              </a:ext>
            </a:extLst>
          </p:cNvPr>
          <p:cNvSpPr/>
          <p:nvPr/>
        </p:nvSpPr>
        <p:spPr>
          <a:xfrm>
            <a:off x="1257507" y="1753797"/>
            <a:ext cx="6654851" cy="846000"/>
          </a:xfrm>
          <a:prstGeom prst="roundRect">
            <a:avLst/>
          </a:prstGeom>
          <a:solidFill>
            <a:srgbClr val="FFF3D4"/>
          </a:solidFill>
          <a:ln w="12700">
            <a:solidFill>
              <a:srgbClr val="FCD35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x-none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FC157270-3C16-3686-F391-3705D6DB14BC}"/>
              </a:ext>
            </a:extLst>
          </p:cNvPr>
          <p:cNvSpPr txBox="1"/>
          <p:nvPr/>
        </p:nvSpPr>
        <p:spPr>
          <a:xfrm>
            <a:off x="1494038" y="1639045"/>
            <a:ext cx="7547325" cy="941796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70000"/>
              </a:lnSpc>
            </a:pPr>
            <a:r>
              <a:rPr lang="en-US" altLang="ko-KR" sz="3600" b="1" spc="-150" dirty="0" smtClean="0">
                <a:effectLst/>
                <a:latin typeface="+mj-lt"/>
                <a:ea typeface="Noto Sans KR" panose="020B0500000000000000" pitchFamily="34" charset="-128"/>
              </a:rPr>
              <a:t>I'm </a:t>
            </a:r>
            <a:r>
              <a:rPr lang="en-US" altLang="ko-KR" sz="3600" b="1" spc="-150" dirty="0" smtClean="0">
                <a:latin typeface="+mj-lt"/>
                <a:ea typeface="Noto Sans KR" panose="020B0500000000000000" pitchFamily="34" charset="-128"/>
              </a:rPr>
              <a:t>good at learning</a:t>
            </a:r>
            <a:r>
              <a:rPr lang="en-US" altLang="ko-KR" sz="3600" spc="-150" dirty="0" smtClean="0">
                <a:effectLst/>
                <a:latin typeface="+mj-lt"/>
                <a:ea typeface="Noto Sans KR" panose="020B0500000000000000" pitchFamily="34" charset="-128"/>
              </a:rPr>
              <a:t> new languages.</a:t>
            </a:r>
            <a:endParaRPr lang="en-US" altLang="x-none" sz="3600" spc="-150" dirty="0">
              <a:effectLst/>
              <a:latin typeface="+mj-lt"/>
              <a:ea typeface="Noto Sans KR" panose="020B05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99190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그림 16" descr="직사각형, 스크린샷, 라인, 텍스트이(가) 표시된 사진&#10;&#10;자동 생성된 설명">
            <a:extLst>
              <a:ext uri="{FF2B5EF4-FFF2-40B4-BE49-F238E27FC236}">
                <a16:creationId xmlns:a16="http://schemas.microsoft.com/office/drawing/2014/main" xmlns="" id="{DE32FE6E-520E-C226-F32A-CB19172A4FD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0E3EE7BD-BA60-409C-6506-6A60A6928D08}"/>
              </a:ext>
            </a:extLst>
          </p:cNvPr>
          <p:cNvSpPr txBox="1"/>
          <p:nvPr/>
        </p:nvSpPr>
        <p:spPr>
          <a:xfrm>
            <a:off x="9030493" y="691443"/>
            <a:ext cx="1921934" cy="4001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r"/>
            <a:r>
              <a:rPr lang="en-US" altLang="x-none" sz="2000" dirty="0">
                <a:solidFill>
                  <a:srgbClr val="F9C158"/>
                </a:solidFill>
                <a:effectLst/>
                <a:latin typeface="+mj-lt"/>
                <a:ea typeface="Noto Sans KR Medium" panose="020B0500000000000000" pitchFamily="34" charset="-128"/>
              </a:rPr>
              <a:t>Lesson 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2AA0DAB0-76DA-979D-9FA4-FA4F810F2F8C}"/>
              </a:ext>
            </a:extLst>
          </p:cNvPr>
          <p:cNvSpPr txBox="1"/>
          <p:nvPr/>
        </p:nvSpPr>
        <p:spPr>
          <a:xfrm>
            <a:off x="1266838" y="1742719"/>
            <a:ext cx="9631580" cy="2954655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3200" dirty="0" smtClean="0">
                <a:latin typeface="+mn-ea"/>
              </a:rPr>
              <a:t>● </a:t>
            </a:r>
            <a:r>
              <a:rPr lang="en-US" altLang="ko-KR" sz="3200" b="1" dirty="0" smtClean="0">
                <a:latin typeface="+mn-ea"/>
              </a:rPr>
              <a:t>I’m good at</a:t>
            </a:r>
            <a:r>
              <a:rPr lang="en-US" altLang="ko-KR" sz="3200" dirty="0" smtClean="0">
                <a:latin typeface="+mn-ea"/>
              </a:rPr>
              <a:t> </a:t>
            </a:r>
            <a:r>
              <a:rPr lang="en-US" altLang="ko-KR" sz="3200" b="1" dirty="0" smtClean="0">
                <a:latin typeface="+mn-ea"/>
              </a:rPr>
              <a:t>speaking</a:t>
            </a:r>
            <a:r>
              <a:rPr lang="en-US" altLang="ko-KR" sz="3200" dirty="0" smtClean="0">
                <a:latin typeface="+mn-ea"/>
              </a:rPr>
              <a:t> French, which has helped                     me during my travels. </a:t>
            </a:r>
          </a:p>
          <a:p>
            <a:pPr>
              <a:lnSpc>
                <a:spcPct val="150000"/>
              </a:lnSpc>
            </a:pPr>
            <a:r>
              <a:rPr lang="en-US" altLang="ko-KR" sz="3200" dirty="0" smtClean="0">
                <a:latin typeface="+mn-ea"/>
              </a:rPr>
              <a:t>● </a:t>
            </a:r>
            <a:r>
              <a:rPr lang="en-US" altLang="ko-KR" sz="3200" b="1" dirty="0" smtClean="0">
                <a:latin typeface="+mn-ea"/>
              </a:rPr>
              <a:t>I can paint</a:t>
            </a:r>
            <a:r>
              <a:rPr lang="en-US" altLang="ko-KR" sz="3200" dirty="0" smtClean="0">
                <a:latin typeface="+mn-ea"/>
              </a:rPr>
              <a:t> </a:t>
            </a:r>
            <a:r>
              <a:rPr lang="en-US" altLang="ko-KR" sz="3200" b="1" dirty="0" smtClean="0">
                <a:latin typeface="+mn-ea"/>
              </a:rPr>
              <a:t>well</a:t>
            </a:r>
            <a:r>
              <a:rPr lang="en-US" altLang="ko-KR" sz="3200" dirty="0" smtClean="0">
                <a:latin typeface="+mn-ea"/>
              </a:rPr>
              <a:t>, so I might exhibit my work in a local gallery one day.</a:t>
            </a:r>
          </a:p>
        </p:txBody>
      </p:sp>
      <p:cxnSp>
        <p:nvCxnSpPr>
          <p:cNvPr id="2" name="직선 연결선[R] 1">
            <a:extLst>
              <a:ext uri="{FF2B5EF4-FFF2-40B4-BE49-F238E27FC236}">
                <a16:creationId xmlns:a16="http://schemas.microsoft.com/office/drawing/2014/main" xmlns="" id="{7F2AE2D6-76FB-7457-EA7A-4438AB4FFAC4}"/>
              </a:ext>
            </a:extLst>
          </p:cNvPr>
          <p:cNvCxnSpPr>
            <a:cxnSpLocks/>
          </p:cNvCxnSpPr>
          <p:nvPr/>
        </p:nvCxnSpPr>
        <p:spPr>
          <a:xfrm>
            <a:off x="9745362" y="1116000"/>
            <a:ext cx="150621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A333A994-49D1-9D0D-C597-2CE117762B3A}"/>
              </a:ext>
            </a:extLst>
          </p:cNvPr>
          <p:cNvSpPr txBox="1">
            <a:spLocks/>
          </p:cNvSpPr>
          <p:nvPr/>
        </p:nvSpPr>
        <p:spPr>
          <a:xfrm>
            <a:off x="1169357" y="818455"/>
            <a:ext cx="4512356" cy="469359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r>
              <a:rPr lang="ko-KR" altLang="en-US" sz="2400" b="1" spc="-100" dirty="0" smtClean="0">
                <a:solidFill>
                  <a:schemeClr val="bg1"/>
                </a:solidFill>
                <a:effectLst/>
                <a:highlight>
                  <a:srgbClr val="F7AB00"/>
                </a:highlight>
                <a:latin typeface="+mj-ea"/>
                <a:ea typeface="+mj-ea"/>
              </a:rPr>
              <a:t>강점 표현하기</a:t>
            </a:r>
            <a:endParaRPr lang="en-US" altLang="x-none" sz="2400" b="1" spc="-100" dirty="0">
              <a:solidFill>
                <a:schemeClr val="bg1"/>
              </a:solidFill>
              <a:effectLst/>
              <a:highlight>
                <a:srgbClr val="F7AB00"/>
              </a:highlight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99190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 descr="직사각형, 스크린샷, 라인, 텍스트이(가) 표시된 사진&#10;&#10;자동 생성된 설명">
            <a:extLst>
              <a:ext uri="{FF2B5EF4-FFF2-40B4-BE49-F238E27FC236}">
                <a16:creationId xmlns:a16="http://schemas.microsoft.com/office/drawing/2014/main" xmlns="" id="{8745C335-129A-CD8C-EB5C-7B513101AF7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0E3EE7BD-BA60-409C-6506-6A60A6928D08}"/>
              </a:ext>
            </a:extLst>
          </p:cNvPr>
          <p:cNvSpPr txBox="1"/>
          <p:nvPr/>
        </p:nvSpPr>
        <p:spPr>
          <a:xfrm>
            <a:off x="9030493" y="691443"/>
            <a:ext cx="1921934" cy="4001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r"/>
            <a:r>
              <a:rPr lang="en-US" altLang="x-none" sz="2000" dirty="0">
                <a:solidFill>
                  <a:srgbClr val="F9C158"/>
                </a:solidFill>
                <a:effectLst/>
                <a:latin typeface="+mj-lt"/>
                <a:ea typeface="Noto Sans KR Medium" panose="020B0500000000000000" pitchFamily="34" charset="-128"/>
              </a:rPr>
              <a:t>Lesson 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2AA0DAB0-76DA-979D-9FA4-FA4F810F2F8C}"/>
              </a:ext>
            </a:extLst>
          </p:cNvPr>
          <p:cNvSpPr txBox="1"/>
          <p:nvPr/>
        </p:nvSpPr>
        <p:spPr>
          <a:xfrm>
            <a:off x="1220186" y="2671604"/>
            <a:ext cx="9836590" cy="3924151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70000"/>
              </a:lnSpc>
            </a:pPr>
            <a:r>
              <a:rPr lang="en-US" altLang="ko-KR" sz="3000" dirty="0" smtClean="0">
                <a:latin typeface="+mn-ea"/>
              </a:rPr>
              <a:t>‘I want to …’</a:t>
            </a:r>
            <a:r>
              <a:rPr lang="ko-KR" altLang="en-US" sz="3000" dirty="0" smtClean="0">
                <a:latin typeface="+mn-ea"/>
              </a:rPr>
              <a:t>는 원하는 것을 보다 강한 의지를 담아 </a:t>
            </a:r>
            <a:endParaRPr lang="en-US" altLang="ko-KR" sz="3000" dirty="0" smtClean="0">
              <a:latin typeface="+mn-ea"/>
            </a:endParaRPr>
          </a:p>
          <a:p>
            <a:pPr>
              <a:lnSpc>
                <a:spcPct val="170000"/>
              </a:lnSpc>
            </a:pPr>
            <a:r>
              <a:rPr lang="ko-KR" altLang="en-US" sz="3000" dirty="0" smtClean="0">
                <a:latin typeface="+mn-ea"/>
              </a:rPr>
              <a:t>직설적으로 표현할 때 사용한다</a:t>
            </a:r>
            <a:r>
              <a:rPr lang="en-US" altLang="ko-KR" sz="3000" dirty="0" smtClean="0">
                <a:latin typeface="+mn-ea"/>
              </a:rPr>
              <a:t>. ‘I would </a:t>
            </a:r>
            <a:r>
              <a:rPr lang="en-US" altLang="ko-KR" sz="3000" dirty="0" smtClean="0">
                <a:latin typeface="+mn-ea"/>
              </a:rPr>
              <a:t>love/like </a:t>
            </a:r>
            <a:r>
              <a:rPr lang="en-US" altLang="ko-KR" sz="3000" dirty="0" smtClean="0">
                <a:latin typeface="+mn-ea"/>
              </a:rPr>
              <a:t>to …’</a:t>
            </a:r>
          </a:p>
          <a:p>
            <a:pPr>
              <a:lnSpc>
                <a:spcPct val="170000"/>
              </a:lnSpc>
            </a:pPr>
            <a:r>
              <a:rPr lang="ko-KR" altLang="en-US" sz="3000" dirty="0" smtClean="0">
                <a:latin typeface="+mn-ea"/>
              </a:rPr>
              <a:t>는 </a:t>
            </a:r>
            <a:r>
              <a:rPr lang="en-US" altLang="ko-KR" sz="3000" dirty="0" smtClean="0">
                <a:latin typeface="+mn-ea"/>
              </a:rPr>
              <a:t>‘I want to …’</a:t>
            </a:r>
            <a:r>
              <a:rPr lang="ko-KR" altLang="en-US" sz="3000" dirty="0" smtClean="0">
                <a:latin typeface="+mn-ea"/>
              </a:rPr>
              <a:t>와 비슷하지만 조금 더 정중한 표현으로</a:t>
            </a:r>
            <a:r>
              <a:rPr lang="en-US" altLang="ko-KR" sz="3000" dirty="0" smtClean="0">
                <a:latin typeface="+mn-ea"/>
              </a:rPr>
              <a:t>, ‘</a:t>
            </a:r>
            <a:r>
              <a:rPr lang="ko-KR" altLang="en-US" sz="3000" dirty="0" smtClean="0">
                <a:latin typeface="+mn-ea"/>
              </a:rPr>
              <a:t>어떠한 조건이나 상황이 된다면 </a:t>
            </a:r>
            <a:r>
              <a:rPr lang="en-US" altLang="ko-KR" sz="3000" dirty="0" smtClean="0">
                <a:latin typeface="+mn-ea"/>
              </a:rPr>
              <a:t>‘~ </a:t>
            </a:r>
            <a:r>
              <a:rPr lang="ko-KR" altLang="en-US" sz="3000" dirty="0" smtClean="0">
                <a:latin typeface="+mn-ea"/>
              </a:rPr>
              <a:t>하고 싶다</a:t>
            </a:r>
            <a:r>
              <a:rPr lang="en-US" altLang="ko-KR" sz="3000" dirty="0" smtClean="0">
                <a:latin typeface="+mn-ea"/>
              </a:rPr>
              <a:t>’</a:t>
            </a:r>
            <a:r>
              <a:rPr lang="ko-KR" altLang="en-US" sz="3000" dirty="0" smtClean="0">
                <a:latin typeface="+mn-ea"/>
              </a:rPr>
              <a:t>라는 의미가 있다</a:t>
            </a:r>
            <a:r>
              <a:rPr lang="en-US" altLang="ko-KR" sz="3000" dirty="0" smtClean="0">
                <a:latin typeface="+mn-ea"/>
              </a:rPr>
              <a:t>.</a:t>
            </a:r>
            <a:r>
              <a:rPr lang="ko-KR" altLang="en-US" sz="3000" dirty="0" smtClean="0">
                <a:latin typeface="+mn-ea"/>
              </a:rPr>
              <a:t> </a:t>
            </a:r>
            <a:endParaRPr lang="en-US" altLang="x-none" sz="3000" spc="-100" dirty="0">
              <a:effectLst/>
              <a:latin typeface="+mn-ea"/>
            </a:endParaRPr>
          </a:p>
        </p:txBody>
      </p:sp>
      <p:cxnSp>
        <p:nvCxnSpPr>
          <p:cNvPr id="2" name="직선 연결선[R] 1">
            <a:extLst>
              <a:ext uri="{FF2B5EF4-FFF2-40B4-BE49-F238E27FC236}">
                <a16:creationId xmlns:a16="http://schemas.microsoft.com/office/drawing/2014/main" xmlns="" id="{7F2AE2D6-76FB-7457-EA7A-4438AB4FFAC4}"/>
              </a:ext>
            </a:extLst>
          </p:cNvPr>
          <p:cNvCxnSpPr>
            <a:cxnSpLocks/>
          </p:cNvCxnSpPr>
          <p:nvPr/>
        </p:nvCxnSpPr>
        <p:spPr>
          <a:xfrm>
            <a:off x="9745362" y="1116000"/>
            <a:ext cx="150621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A333A994-49D1-9D0D-C597-2CE117762B3A}"/>
              </a:ext>
            </a:extLst>
          </p:cNvPr>
          <p:cNvSpPr txBox="1">
            <a:spLocks/>
          </p:cNvSpPr>
          <p:nvPr/>
        </p:nvSpPr>
        <p:spPr>
          <a:xfrm>
            <a:off x="1169357" y="818455"/>
            <a:ext cx="4512356" cy="469359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r>
              <a:rPr lang="ko-KR" altLang="en-US" sz="2400" b="1" spc="-100" dirty="0" smtClean="0">
                <a:solidFill>
                  <a:schemeClr val="bg1"/>
                </a:solidFill>
                <a:effectLst/>
                <a:highlight>
                  <a:srgbClr val="F7AB00"/>
                </a:highlight>
                <a:latin typeface="+mj-ea"/>
                <a:ea typeface="+mj-ea"/>
              </a:rPr>
              <a:t>장래 희망 표현하기</a:t>
            </a:r>
            <a:endParaRPr lang="en-US" altLang="x-none" sz="2400" b="1" spc="-100" dirty="0">
              <a:solidFill>
                <a:schemeClr val="bg1"/>
              </a:solidFill>
              <a:effectLst/>
              <a:highlight>
                <a:srgbClr val="F7AB00"/>
              </a:highlight>
              <a:latin typeface="+mj-ea"/>
              <a:ea typeface="+mj-ea"/>
            </a:endParaRPr>
          </a:p>
        </p:txBody>
      </p:sp>
      <p:sp>
        <p:nvSpPr>
          <p:cNvPr id="6" name="모서리가 둥근 직사각형 5">
            <a:extLst>
              <a:ext uri="{FF2B5EF4-FFF2-40B4-BE49-F238E27FC236}">
                <a16:creationId xmlns:a16="http://schemas.microsoft.com/office/drawing/2014/main" xmlns="" id="{9F15416E-45FB-7E86-A365-FBBE798011FE}"/>
              </a:ext>
            </a:extLst>
          </p:cNvPr>
          <p:cNvSpPr/>
          <p:nvPr/>
        </p:nvSpPr>
        <p:spPr>
          <a:xfrm>
            <a:off x="1229517" y="1603413"/>
            <a:ext cx="6908084" cy="850538"/>
          </a:xfrm>
          <a:prstGeom prst="roundRect">
            <a:avLst/>
          </a:prstGeom>
          <a:solidFill>
            <a:srgbClr val="FFF3D4"/>
          </a:solidFill>
          <a:ln w="12700">
            <a:solidFill>
              <a:srgbClr val="FCD35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x-none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FC157270-3C16-3686-F391-3705D6DB14BC}"/>
              </a:ext>
            </a:extLst>
          </p:cNvPr>
          <p:cNvSpPr txBox="1"/>
          <p:nvPr/>
        </p:nvSpPr>
        <p:spPr>
          <a:xfrm>
            <a:off x="1484708" y="1672347"/>
            <a:ext cx="7602854" cy="720197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ko-KR" sz="3600" b="1" dirty="0" smtClean="0"/>
              <a:t>I want to be </a:t>
            </a:r>
            <a:r>
              <a:rPr lang="en-US" altLang="ko-KR" sz="3600" spc="-150" dirty="0" smtClean="0">
                <a:ea typeface="Noto Sans KR" panose="020B0500000000000000" pitchFamily="34" charset="-128"/>
              </a:rPr>
              <a:t>a biologist in the future.</a:t>
            </a:r>
            <a:endParaRPr lang="en-US" altLang="x-none" sz="3600" spc="-150" dirty="0">
              <a:effectLst/>
              <a:ea typeface="Noto Sans KR" panose="020B05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27121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그림 16" descr="직사각형, 스크린샷, 라인, 텍스트이(가) 표시된 사진&#10;&#10;자동 생성된 설명">
            <a:extLst>
              <a:ext uri="{FF2B5EF4-FFF2-40B4-BE49-F238E27FC236}">
                <a16:creationId xmlns:a16="http://schemas.microsoft.com/office/drawing/2014/main" xmlns="" id="{DE32FE6E-520E-C226-F32A-CB19172A4FD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0E3EE7BD-BA60-409C-6506-6A60A6928D08}"/>
              </a:ext>
            </a:extLst>
          </p:cNvPr>
          <p:cNvSpPr txBox="1"/>
          <p:nvPr/>
        </p:nvSpPr>
        <p:spPr>
          <a:xfrm>
            <a:off x="9030493" y="691443"/>
            <a:ext cx="1921934" cy="4001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r"/>
            <a:r>
              <a:rPr lang="en-US" altLang="x-none" sz="2000" dirty="0">
                <a:solidFill>
                  <a:srgbClr val="F9C158"/>
                </a:solidFill>
                <a:effectLst/>
                <a:latin typeface="+mj-lt"/>
                <a:ea typeface="Noto Sans KR Medium" panose="020B0500000000000000" pitchFamily="34" charset="-128"/>
              </a:rPr>
              <a:t>Lesson 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2AA0DAB0-76DA-979D-9FA4-FA4F810F2F8C}"/>
              </a:ext>
            </a:extLst>
          </p:cNvPr>
          <p:cNvSpPr txBox="1"/>
          <p:nvPr/>
        </p:nvSpPr>
        <p:spPr>
          <a:xfrm>
            <a:off x="1266838" y="1742719"/>
            <a:ext cx="9631580" cy="2954655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3200" dirty="0" smtClean="0">
                <a:latin typeface="+mn-ea"/>
              </a:rPr>
              <a:t>● </a:t>
            </a:r>
            <a:r>
              <a:rPr lang="en-US" altLang="ko-KR" sz="3200" b="1" dirty="0" smtClean="0">
                <a:latin typeface="+mn-ea"/>
              </a:rPr>
              <a:t>I want to work</a:t>
            </a:r>
            <a:r>
              <a:rPr lang="en-US" altLang="ko-KR" sz="3200" dirty="0" smtClean="0">
                <a:latin typeface="+mn-ea"/>
              </a:rPr>
              <a:t> as an architect and design my own buildings and spaces. </a:t>
            </a:r>
          </a:p>
          <a:p>
            <a:pPr>
              <a:lnSpc>
                <a:spcPct val="150000"/>
              </a:lnSpc>
            </a:pPr>
            <a:r>
              <a:rPr lang="en-US" altLang="ko-KR" sz="3200" dirty="0" smtClean="0">
                <a:latin typeface="+mn-ea"/>
              </a:rPr>
              <a:t>● </a:t>
            </a:r>
            <a:r>
              <a:rPr lang="en-US" altLang="ko-KR" sz="3200" b="1" dirty="0" smtClean="0">
                <a:latin typeface="+mn-ea"/>
              </a:rPr>
              <a:t>I would like to be</a:t>
            </a:r>
            <a:r>
              <a:rPr lang="en-US" altLang="ko-KR" sz="3200" dirty="0" smtClean="0">
                <a:latin typeface="+mn-ea"/>
              </a:rPr>
              <a:t> a nurse because I like taking care of people.</a:t>
            </a:r>
          </a:p>
        </p:txBody>
      </p:sp>
      <p:cxnSp>
        <p:nvCxnSpPr>
          <p:cNvPr id="2" name="직선 연결선[R] 1">
            <a:extLst>
              <a:ext uri="{FF2B5EF4-FFF2-40B4-BE49-F238E27FC236}">
                <a16:creationId xmlns:a16="http://schemas.microsoft.com/office/drawing/2014/main" xmlns="" id="{7F2AE2D6-76FB-7457-EA7A-4438AB4FFAC4}"/>
              </a:ext>
            </a:extLst>
          </p:cNvPr>
          <p:cNvCxnSpPr>
            <a:cxnSpLocks/>
          </p:cNvCxnSpPr>
          <p:nvPr/>
        </p:nvCxnSpPr>
        <p:spPr>
          <a:xfrm>
            <a:off x="9745362" y="1116000"/>
            <a:ext cx="150621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A333A994-49D1-9D0D-C597-2CE117762B3A}"/>
              </a:ext>
            </a:extLst>
          </p:cNvPr>
          <p:cNvSpPr txBox="1">
            <a:spLocks/>
          </p:cNvSpPr>
          <p:nvPr/>
        </p:nvSpPr>
        <p:spPr>
          <a:xfrm>
            <a:off x="1169357" y="818455"/>
            <a:ext cx="4512356" cy="469359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r>
              <a:rPr lang="ko-KR" altLang="en-US" sz="2400" b="1" spc="-100" dirty="0" smtClean="0">
                <a:solidFill>
                  <a:schemeClr val="bg1"/>
                </a:solidFill>
                <a:effectLst/>
                <a:highlight>
                  <a:srgbClr val="F7AB00"/>
                </a:highlight>
                <a:latin typeface="+mj-ea"/>
                <a:ea typeface="+mj-ea"/>
              </a:rPr>
              <a:t>장래 희망 표현하기</a:t>
            </a:r>
            <a:endParaRPr lang="en-US" altLang="x-none" sz="2400" b="1" spc="-100" dirty="0">
              <a:solidFill>
                <a:schemeClr val="bg1"/>
              </a:solidFill>
              <a:effectLst/>
              <a:highlight>
                <a:srgbClr val="F7AB00"/>
              </a:highlight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99190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사용자 지정 2">
      <a:majorFont>
        <a:latin typeface="Calibri"/>
        <a:ea typeface="나눔 고딕"/>
        <a:cs typeface=""/>
      </a:majorFont>
      <a:minorFont>
        <a:latin typeface="Calibri"/>
        <a:ea typeface="나눔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591</TotalTime>
  <Words>197</Words>
  <Application>Microsoft Office PowerPoint</Application>
  <PresentationFormat>사용자 지정</PresentationFormat>
  <Paragraphs>21</Paragraphs>
  <Slides>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6" baseType="lpstr">
      <vt:lpstr>Office 테마</vt:lpstr>
      <vt:lpstr>슬라이드 1</vt:lpstr>
      <vt:lpstr>슬라이드 2</vt:lpstr>
      <vt:lpstr>슬라이드 3</vt:lpstr>
      <vt:lpstr>슬라이드 4</vt:lpstr>
      <vt:lpstr>슬라이드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김효민B</dc:creator>
  <cp:lastModifiedBy>Owner</cp:lastModifiedBy>
  <cp:revision>31</cp:revision>
  <dcterms:created xsi:type="dcterms:W3CDTF">2024-07-02T00:56:12Z</dcterms:created>
  <dcterms:modified xsi:type="dcterms:W3CDTF">2024-08-05T03:14:59Z</dcterms:modified>
</cp:coreProperties>
</file>