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  /><Relationship Id="rId2" Type="http://schemas.openxmlformats.org/package/2006/relationships/metadata/thumbnail" Target="docProps/thumbnail.jpeg"  /><Relationship Id="rId3" Type="http://schemas.openxmlformats.org/package/2006/relationships/metadata/core-properties" Target="docProps/core.xml"  /><Relationship Id="rId4" Type="http://schemas.openxmlformats.org/officeDocument/2006/relationships/extended-properties" Target="docProps/app.xml"  /><Relationship Id="rId5" Type="http://schemas.openxmlformats.org/officeDocument/2006/relationships/custom-properties" Target="docProps/custom.xml"  /></Relationships>
</file>

<file path=ppt/presentation.xml><?xml version="1.0" encoding="utf-8"?>
<p:presentation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autoCompressPictures="0">
  <p:sldMasterIdLst>
    <p:sldMasterId id="2147483648" r:id="rId1"/>
  </p:sldMasterIdLst>
  <p:sldIdLst>
    <p:sldId id="269" r:id="rId2"/>
    <p:sldId id="271" r:id="rId3"/>
    <p:sldId id="272" r:id="rId4"/>
    <p:sldId id="274" r:id="rId5"/>
    <p:sldId id="275" r:id="rId6"/>
    <p:sldId id="276" r:id="rId7"/>
    <p:sldId id="277" r:id="rId8"/>
    <p:sldId id="278" r:id="rId9"/>
    <p:sldId id="279" r:id="rId10"/>
    <p:sldId id="280" r:id="rId11"/>
    <p:sldId id="281" r:id="rId12"/>
    <p:sldId id="282" r:id="rId13"/>
    <p:sldId id="283" r:id="rId14"/>
    <p:sldId id="284" r:id="rId15"/>
    <p:sldId id="285" r:id="rId16"/>
  </p:sldIdLst>
  <p:sldSz cx="12192000" cy="6858000"/>
  <p:notesSz cx="6858000" cy="9144000"/>
  <p:defaultTextStyle>
    <a:defPPr>
      <a:defRPr lang="ko-Kore-K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prnPr scaleToFitPaper="1"/>
  <p:showPr showNarration="1">
    <p:present/>
    <p:sldAll/>
    <p:penClr>
      <a:prstClr val="red"/>
    </p:penClr>
    <p:extLst>
      <p:ext uri="{2FDB2607-1784-4EEB-B798-7EB5836EED8A}">
        <p14:showMediaCtrls xmlns:p14="http://schemas.microsoft.com/office/powerpoint/2010/main" val="1"/>
      </p:ext>
    </p:extLst>
  </p:showPr>
  <p:extLst>
    <p:ext uri="ACF4677E-8BD2-47ae-8A1F-98590045965D">
      <hp:hncThemeShow xmlns:hp="http://schemas.haansoft.com/office/presentation/8.0" themeShowType="1" themeSkinType="1" themeTransitionType="1" useThemeTransition="1" byMouseClick="1" attrType="1" dur="2000"/>
    </p:ext>
  </p:extLst>
</p:presentationPr>
</file>

<file path=ppt/tableStyles.xml><?xml version="1.0" encoding="utf-8"?>
<a:tblStyleLst xmlns:r="http://schemas.openxmlformats.org/officeDocument/2006/relationships" xmlns:c="http://schemas.openxmlformats.org/drawingml/2006/chart" xmlns:dgm="http://schemas.openxmlformats.org/drawingml/2006/diagram" xmlns:dsp="http://schemas.microsoft.com/office/drawing/2008/diagram" xmlns:a="http://schemas.openxmlformats.org/drawingml/2006/main" xmlns:pic="http://schemas.openxmlformats.org/drawingml/2006/picture" xmlns:wp="http://schemas.openxmlformats.org/drawingml/2006/wordprocessingDrawing" xmlns:xdr="http://schemas.openxmlformats.org/drawingml/2006/spreadsheetDrawing" xmlns:lc="http://schemas.openxmlformats.org/drawingml/2006/lockedCanvas" xmlns:p="http://schemas.openxmlformats.org/presentationml/2006/main" def="{5C22544A-7EE6-4342-B048-85BDC9FD1C3A}"/>
</file>

<file path=ppt/viewProps.xml><?xml version="1.0" encoding="utf-8"?>
<p:viewPr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normalViewPr>
    <p:restoredLeft sz="8564"/>
    <p:restoredTop sz="94691"/>
  </p:normalViewPr>
  <p:slideViewPr>
    <p:cSldViewPr snapToGrid="0">
      <p:cViewPr varScale="1">
        <p:scale>
          <a:sx n="100" d="100"/>
          <a:sy n="100" d="100"/>
        </p:scale>
        <p:origin x="504" y="102"/>
      </p:cViewPr>
      <p:guideLst>
        <p:guide orient="horz" pos="2155"/>
        <p:guide pos="3835"/>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9.xml"  /><Relationship Id="rId11" Type="http://schemas.openxmlformats.org/officeDocument/2006/relationships/slide" Target="slides/slide10.xml"  /><Relationship Id="rId12" Type="http://schemas.openxmlformats.org/officeDocument/2006/relationships/slide" Target="slides/slide11.xml"  /><Relationship Id="rId13" Type="http://schemas.openxmlformats.org/officeDocument/2006/relationships/slide" Target="slides/slide12.xml"  /><Relationship Id="rId14" Type="http://schemas.openxmlformats.org/officeDocument/2006/relationships/slide" Target="slides/slide13.xml"  /><Relationship Id="rId15" Type="http://schemas.openxmlformats.org/officeDocument/2006/relationships/slide" Target="slides/slide14.xml"  /><Relationship Id="rId16" Type="http://schemas.openxmlformats.org/officeDocument/2006/relationships/slide" Target="slides/slide15.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heme" Target="theme/theme1.xml"  /><Relationship Id="rId2" Type="http://schemas.openxmlformats.org/officeDocument/2006/relationships/slide" Target="slides/slide1.xml"  /><Relationship Id="rId20" Type="http://schemas.openxmlformats.org/officeDocument/2006/relationships/tableStyles" Target="tableStyles.xml"  /><Relationship Id="rId3" Type="http://schemas.openxmlformats.org/officeDocument/2006/relationships/slide" Target="slides/slide2.xml"  /><Relationship Id="rId4" Type="http://schemas.openxmlformats.org/officeDocument/2006/relationships/slide" Target="slides/slide3.xml"  /><Relationship Id="rId5" Type="http://schemas.openxmlformats.org/officeDocument/2006/relationships/slide" Target="slides/slide4.xml"  /><Relationship Id="rId6" Type="http://schemas.openxmlformats.org/officeDocument/2006/relationships/slide" Target="slides/slide5.xml"  /><Relationship Id="rId7" Type="http://schemas.openxmlformats.org/officeDocument/2006/relationships/slide" Target="slides/slide6.xml"  /><Relationship Id="rId8" Type="http://schemas.openxmlformats.org/officeDocument/2006/relationships/slide" Target="slides/slide7.xml"  /><Relationship Id="rId9" Type="http://schemas.openxmlformats.org/officeDocument/2006/relationships/slide" Target="slides/slide8.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DE1E915-E78B-1D41-51F1-4E6833C4FD14}"/>
              </a:ext>
            </a:extLst>
          </p:cNvPr>
          <p:cNvSpPr>
            <a:spLocks noGrp="1"/>
          </p:cNvSpPr>
          <p:nvPr>
            <p:ph type="ctrTitle"/>
          </p:nvPr>
        </p:nvSpPr>
        <p:spPr>
          <a:xfrm>
            <a:off x="1524000" y="1122363"/>
            <a:ext cx="9144000" cy="2387600"/>
          </a:xfrm>
        </p:spPr>
        <p:txBody>
          <a:bodyPr anchor="b"/>
          <a:lstStyle>
            <a:lvl1pPr algn="ctr">
              <a:defRPr sz="6000"/>
            </a:lvl1pPr>
          </a:lstStyle>
          <a:p>
            <a:r>
              <a:rPr kumimoji="1" lang="ko-KR" altLang="en-US"/>
              <a:t>마스터 제목 스타일 편집</a:t>
            </a:r>
            <a:endParaRPr kumimoji="1" lang="ko-Kore-KR" altLang="en-US"/>
          </a:p>
        </p:txBody>
      </p:sp>
      <p:sp>
        <p:nvSpPr>
          <p:cNvPr id="3" name="부제목 2">
            <a:extLst>
              <a:ext uri="{FF2B5EF4-FFF2-40B4-BE49-F238E27FC236}">
                <a16:creationId xmlns:a16="http://schemas.microsoft.com/office/drawing/2014/main" id="{F7CAFC0E-2008-B0DB-5C3F-02F80F64292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ko-KR" altLang="en-US"/>
              <a:t>클릭하여 마스터 부제목 스타일 편집</a:t>
            </a:r>
            <a:endParaRPr kumimoji="1" lang="ko-Kore-KR" altLang="en-US"/>
          </a:p>
        </p:txBody>
      </p:sp>
      <p:sp>
        <p:nvSpPr>
          <p:cNvPr id="4" name="날짜 개체 틀 3">
            <a:extLst>
              <a:ext uri="{FF2B5EF4-FFF2-40B4-BE49-F238E27FC236}">
                <a16:creationId xmlns:a16="http://schemas.microsoft.com/office/drawing/2014/main" id="{941C8CDC-F694-BD41-E38D-5D85CC204371}"/>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5" name="바닥글 개체 틀 4">
            <a:extLst>
              <a:ext uri="{FF2B5EF4-FFF2-40B4-BE49-F238E27FC236}">
                <a16:creationId xmlns:a16="http://schemas.microsoft.com/office/drawing/2014/main" id="{93EFBB29-E8CA-680F-F5F1-74E85741A5B3}"/>
              </a:ext>
            </a:extLst>
          </p:cNvPr>
          <p:cNvSpPr>
            <a:spLocks noGrp="1"/>
          </p:cNvSpPr>
          <p:nvPr>
            <p:ph type="ftr" sz="quarter" idx="11"/>
          </p:nvPr>
        </p:nvSpPr>
        <p:spPr/>
        <p:txBody>
          <a:bodyPr/>
          <a:lstStyle/>
          <a:p>
            <a:endParaRPr kumimoji="1" lang="ko-Kore-KR" altLang="en-US"/>
          </a:p>
        </p:txBody>
      </p:sp>
      <p:sp>
        <p:nvSpPr>
          <p:cNvPr id="6" name="슬라이드 번호 개체 틀 5">
            <a:extLst>
              <a:ext uri="{FF2B5EF4-FFF2-40B4-BE49-F238E27FC236}">
                <a16:creationId xmlns:a16="http://schemas.microsoft.com/office/drawing/2014/main" id="{1E5A34E7-0094-7109-3C55-810D59A98431}"/>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35564555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CE90847A-6CD2-B19F-ECC2-C7AF5796D4DA}"/>
              </a:ext>
            </a:extLst>
          </p:cNvPr>
          <p:cNvSpPr>
            <a:spLocks noGrp="1"/>
          </p:cNvSpPr>
          <p:nvPr>
            <p:ph type="title"/>
          </p:nvPr>
        </p:nvSpPr>
        <p:spPr/>
        <p:txBody>
          <a:bodyPr/>
          <a:lstStyle/>
          <a:p>
            <a:r>
              <a:rPr kumimoji="1" lang="ko-KR" altLang="en-US"/>
              <a:t>마스터 제목 스타일 편집</a:t>
            </a:r>
            <a:endParaRPr kumimoji="1" lang="ko-Kore-KR" altLang="en-US"/>
          </a:p>
        </p:txBody>
      </p:sp>
      <p:sp>
        <p:nvSpPr>
          <p:cNvPr id="3" name="세로 텍스트 개체 틀 2">
            <a:extLst>
              <a:ext uri="{FF2B5EF4-FFF2-40B4-BE49-F238E27FC236}">
                <a16:creationId xmlns:a16="http://schemas.microsoft.com/office/drawing/2014/main" id="{5D420156-9A29-5C76-1798-C320825817E9}"/>
              </a:ext>
            </a:extLst>
          </p:cNvPr>
          <p:cNvSpPr>
            <a:spLocks noGrp="1"/>
          </p:cNvSpPr>
          <p:nvPr>
            <p:ph type="body" orient="vert" idx="1"/>
          </p:nvPr>
        </p:nvSpPr>
        <p:spPr/>
        <p:txBody>
          <a:bodyPr vert="eaVert"/>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ko-Kore-KR" altLang="en-US"/>
          </a:p>
        </p:txBody>
      </p:sp>
      <p:sp>
        <p:nvSpPr>
          <p:cNvPr id="4" name="날짜 개체 틀 3">
            <a:extLst>
              <a:ext uri="{FF2B5EF4-FFF2-40B4-BE49-F238E27FC236}">
                <a16:creationId xmlns:a16="http://schemas.microsoft.com/office/drawing/2014/main" id="{B2702C51-E481-1422-1754-67EAEA16F451}"/>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5" name="바닥글 개체 틀 4">
            <a:extLst>
              <a:ext uri="{FF2B5EF4-FFF2-40B4-BE49-F238E27FC236}">
                <a16:creationId xmlns:a16="http://schemas.microsoft.com/office/drawing/2014/main" id="{F95A2E13-84CD-9A6A-BA02-5601B7AC1A8C}"/>
              </a:ext>
            </a:extLst>
          </p:cNvPr>
          <p:cNvSpPr>
            <a:spLocks noGrp="1"/>
          </p:cNvSpPr>
          <p:nvPr>
            <p:ph type="ftr" sz="quarter" idx="11"/>
          </p:nvPr>
        </p:nvSpPr>
        <p:spPr/>
        <p:txBody>
          <a:bodyPr/>
          <a:lstStyle/>
          <a:p>
            <a:endParaRPr kumimoji="1" lang="ko-Kore-KR" altLang="en-US"/>
          </a:p>
        </p:txBody>
      </p:sp>
      <p:sp>
        <p:nvSpPr>
          <p:cNvPr id="6" name="슬라이드 번호 개체 틀 5">
            <a:extLst>
              <a:ext uri="{FF2B5EF4-FFF2-40B4-BE49-F238E27FC236}">
                <a16:creationId xmlns:a16="http://schemas.microsoft.com/office/drawing/2014/main" id="{F5907B87-DE5D-AF6C-8834-0BE573B54ABC}"/>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39579704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a:extLst>
              <a:ext uri="{FF2B5EF4-FFF2-40B4-BE49-F238E27FC236}">
                <a16:creationId xmlns:a16="http://schemas.microsoft.com/office/drawing/2014/main" id="{6E266527-915A-BB9C-3B29-B4E0D055A550}"/>
              </a:ext>
            </a:extLst>
          </p:cNvPr>
          <p:cNvSpPr>
            <a:spLocks noGrp="1"/>
          </p:cNvSpPr>
          <p:nvPr>
            <p:ph type="title" orient="vert"/>
          </p:nvPr>
        </p:nvSpPr>
        <p:spPr>
          <a:xfrm>
            <a:off x="8724900" y="365125"/>
            <a:ext cx="2628900" cy="5811838"/>
          </a:xfrm>
        </p:spPr>
        <p:txBody>
          <a:bodyPr vert="eaVert"/>
          <a:lstStyle/>
          <a:p>
            <a:r>
              <a:rPr kumimoji="1" lang="ko-KR" altLang="en-US"/>
              <a:t>마스터 제목 스타일 편집</a:t>
            </a:r>
            <a:endParaRPr kumimoji="1" lang="ko-Kore-KR" altLang="en-US"/>
          </a:p>
        </p:txBody>
      </p:sp>
      <p:sp>
        <p:nvSpPr>
          <p:cNvPr id="3" name="세로 텍스트 개체 틀 2">
            <a:extLst>
              <a:ext uri="{FF2B5EF4-FFF2-40B4-BE49-F238E27FC236}">
                <a16:creationId xmlns:a16="http://schemas.microsoft.com/office/drawing/2014/main" id="{3698D9CC-9F20-4D75-C32E-E6C2846B3026}"/>
              </a:ext>
            </a:extLst>
          </p:cNvPr>
          <p:cNvSpPr>
            <a:spLocks noGrp="1"/>
          </p:cNvSpPr>
          <p:nvPr>
            <p:ph type="body" orient="vert" idx="1"/>
          </p:nvPr>
        </p:nvSpPr>
        <p:spPr>
          <a:xfrm>
            <a:off x="838200" y="365125"/>
            <a:ext cx="7734300" cy="5811838"/>
          </a:xfrm>
        </p:spPr>
        <p:txBody>
          <a:bodyPr vert="eaVert"/>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ko-Kore-KR" altLang="en-US"/>
          </a:p>
        </p:txBody>
      </p:sp>
      <p:sp>
        <p:nvSpPr>
          <p:cNvPr id="4" name="날짜 개체 틀 3">
            <a:extLst>
              <a:ext uri="{FF2B5EF4-FFF2-40B4-BE49-F238E27FC236}">
                <a16:creationId xmlns:a16="http://schemas.microsoft.com/office/drawing/2014/main" id="{D3A6C21D-5EA7-724F-DCD5-AA1E042CE8D6}"/>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5" name="바닥글 개체 틀 4">
            <a:extLst>
              <a:ext uri="{FF2B5EF4-FFF2-40B4-BE49-F238E27FC236}">
                <a16:creationId xmlns:a16="http://schemas.microsoft.com/office/drawing/2014/main" id="{E3F37ED4-F0F8-640F-D954-35D1E5D0A76D}"/>
              </a:ext>
            </a:extLst>
          </p:cNvPr>
          <p:cNvSpPr>
            <a:spLocks noGrp="1"/>
          </p:cNvSpPr>
          <p:nvPr>
            <p:ph type="ftr" sz="quarter" idx="11"/>
          </p:nvPr>
        </p:nvSpPr>
        <p:spPr/>
        <p:txBody>
          <a:bodyPr/>
          <a:lstStyle/>
          <a:p>
            <a:endParaRPr kumimoji="1" lang="ko-Kore-KR" altLang="en-US"/>
          </a:p>
        </p:txBody>
      </p:sp>
      <p:sp>
        <p:nvSpPr>
          <p:cNvPr id="6" name="슬라이드 번호 개체 틀 5">
            <a:extLst>
              <a:ext uri="{FF2B5EF4-FFF2-40B4-BE49-F238E27FC236}">
                <a16:creationId xmlns:a16="http://schemas.microsoft.com/office/drawing/2014/main" id="{0B14A9F0-31A6-A099-5CE5-969869798003}"/>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1965369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EE91651F-ABD7-C011-88A5-87853BF99DAD}"/>
              </a:ext>
            </a:extLst>
          </p:cNvPr>
          <p:cNvSpPr>
            <a:spLocks noGrp="1"/>
          </p:cNvSpPr>
          <p:nvPr>
            <p:ph type="title"/>
          </p:nvPr>
        </p:nvSpPr>
        <p:spPr/>
        <p:txBody>
          <a:bodyPr/>
          <a:lstStyle/>
          <a:p>
            <a:r>
              <a:rPr kumimoji="1" lang="ko-KR" altLang="en-US"/>
              <a:t>마스터 제목 스타일 편집</a:t>
            </a:r>
            <a:endParaRPr kumimoji="1" lang="ko-Kore-KR" altLang="en-US"/>
          </a:p>
        </p:txBody>
      </p:sp>
      <p:sp>
        <p:nvSpPr>
          <p:cNvPr id="3" name="내용 개체 틀 2">
            <a:extLst>
              <a:ext uri="{FF2B5EF4-FFF2-40B4-BE49-F238E27FC236}">
                <a16:creationId xmlns:a16="http://schemas.microsoft.com/office/drawing/2014/main" id="{F34BE412-C092-B2C3-21BF-AE9B260FB947}"/>
              </a:ext>
            </a:extLst>
          </p:cNvPr>
          <p:cNvSpPr>
            <a:spLocks noGrp="1"/>
          </p:cNvSpPr>
          <p:nvPr>
            <p:ph idx="1"/>
          </p:nvPr>
        </p:nvSpPr>
        <p:spPr/>
        <p:txBody>
          <a:body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ko-Kore-KR" altLang="en-US"/>
          </a:p>
        </p:txBody>
      </p:sp>
      <p:sp>
        <p:nvSpPr>
          <p:cNvPr id="4" name="날짜 개체 틀 3">
            <a:extLst>
              <a:ext uri="{FF2B5EF4-FFF2-40B4-BE49-F238E27FC236}">
                <a16:creationId xmlns:a16="http://schemas.microsoft.com/office/drawing/2014/main" id="{0723188E-AF77-77BF-CDC4-5D8E3B49D0AA}"/>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5" name="바닥글 개체 틀 4">
            <a:extLst>
              <a:ext uri="{FF2B5EF4-FFF2-40B4-BE49-F238E27FC236}">
                <a16:creationId xmlns:a16="http://schemas.microsoft.com/office/drawing/2014/main" id="{D6D04826-2E2A-CCA2-DEE0-4212F3BC30E9}"/>
              </a:ext>
            </a:extLst>
          </p:cNvPr>
          <p:cNvSpPr>
            <a:spLocks noGrp="1"/>
          </p:cNvSpPr>
          <p:nvPr>
            <p:ph type="ftr" sz="quarter" idx="11"/>
          </p:nvPr>
        </p:nvSpPr>
        <p:spPr/>
        <p:txBody>
          <a:bodyPr/>
          <a:lstStyle/>
          <a:p>
            <a:endParaRPr kumimoji="1" lang="ko-Kore-KR" altLang="en-US"/>
          </a:p>
        </p:txBody>
      </p:sp>
      <p:sp>
        <p:nvSpPr>
          <p:cNvPr id="6" name="슬라이드 번호 개체 틀 5">
            <a:extLst>
              <a:ext uri="{FF2B5EF4-FFF2-40B4-BE49-F238E27FC236}">
                <a16:creationId xmlns:a16="http://schemas.microsoft.com/office/drawing/2014/main" id="{57050181-25D9-E76B-3D55-27C09209902A}"/>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772548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0028726-8340-C9F7-8DF7-99E6A5C5AF75}"/>
              </a:ext>
            </a:extLst>
          </p:cNvPr>
          <p:cNvSpPr>
            <a:spLocks noGrp="1"/>
          </p:cNvSpPr>
          <p:nvPr>
            <p:ph type="title"/>
          </p:nvPr>
        </p:nvSpPr>
        <p:spPr>
          <a:xfrm>
            <a:off x="831850" y="1709738"/>
            <a:ext cx="10515600" cy="2852737"/>
          </a:xfrm>
        </p:spPr>
        <p:txBody>
          <a:bodyPr anchor="b"/>
          <a:lstStyle>
            <a:lvl1pPr>
              <a:defRPr sz="6000"/>
            </a:lvl1pPr>
          </a:lstStyle>
          <a:p>
            <a:r>
              <a:rPr kumimoji="1" lang="ko-KR" altLang="en-US"/>
              <a:t>마스터 제목 스타일 편집</a:t>
            </a:r>
            <a:endParaRPr kumimoji="1" lang="ko-Kore-KR" altLang="en-US"/>
          </a:p>
        </p:txBody>
      </p:sp>
      <p:sp>
        <p:nvSpPr>
          <p:cNvPr id="3" name="텍스트 개체 틀 2">
            <a:extLst>
              <a:ext uri="{FF2B5EF4-FFF2-40B4-BE49-F238E27FC236}">
                <a16:creationId xmlns:a16="http://schemas.microsoft.com/office/drawing/2014/main" id="{744AB124-17D4-8D3B-E5E8-97CDB428490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ko-KR" altLang="en-US"/>
              <a:t>마스터 텍스트 스타일을 편집하려면 클릭</a:t>
            </a:r>
          </a:p>
        </p:txBody>
      </p:sp>
      <p:sp>
        <p:nvSpPr>
          <p:cNvPr id="4" name="날짜 개체 틀 3">
            <a:extLst>
              <a:ext uri="{FF2B5EF4-FFF2-40B4-BE49-F238E27FC236}">
                <a16:creationId xmlns:a16="http://schemas.microsoft.com/office/drawing/2014/main" id="{A20DC5F8-BF24-9698-640F-89D884F4DE98}"/>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5" name="바닥글 개체 틀 4">
            <a:extLst>
              <a:ext uri="{FF2B5EF4-FFF2-40B4-BE49-F238E27FC236}">
                <a16:creationId xmlns:a16="http://schemas.microsoft.com/office/drawing/2014/main" id="{8A0C94C6-C989-0087-1563-FE62AC0F205F}"/>
              </a:ext>
            </a:extLst>
          </p:cNvPr>
          <p:cNvSpPr>
            <a:spLocks noGrp="1"/>
          </p:cNvSpPr>
          <p:nvPr>
            <p:ph type="ftr" sz="quarter" idx="11"/>
          </p:nvPr>
        </p:nvSpPr>
        <p:spPr/>
        <p:txBody>
          <a:bodyPr/>
          <a:lstStyle/>
          <a:p>
            <a:endParaRPr kumimoji="1" lang="ko-Kore-KR" altLang="en-US"/>
          </a:p>
        </p:txBody>
      </p:sp>
      <p:sp>
        <p:nvSpPr>
          <p:cNvPr id="6" name="슬라이드 번호 개체 틀 5">
            <a:extLst>
              <a:ext uri="{FF2B5EF4-FFF2-40B4-BE49-F238E27FC236}">
                <a16:creationId xmlns:a16="http://schemas.microsoft.com/office/drawing/2014/main" id="{F7261B56-BF5B-969E-1F73-50496E566E2F}"/>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7308899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4A9DD3C6-60B8-216D-599C-CC5FA23AA779}"/>
              </a:ext>
            </a:extLst>
          </p:cNvPr>
          <p:cNvSpPr>
            <a:spLocks noGrp="1"/>
          </p:cNvSpPr>
          <p:nvPr>
            <p:ph type="title"/>
          </p:nvPr>
        </p:nvSpPr>
        <p:spPr/>
        <p:txBody>
          <a:bodyPr/>
          <a:lstStyle/>
          <a:p>
            <a:r>
              <a:rPr kumimoji="1" lang="ko-KR" altLang="en-US"/>
              <a:t>마스터 제목 스타일 편집</a:t>
            </a:r>
            <a:endParaRPr kumimoji="1" lang="ko-Kore-KR" altLang="en-US"/>
          </a:p>
        </p:txBody>
      </p:sp>
      <p:sp>
        <p:nvSpPr>
          <p:cNvPr id="3" name="내용 개체 틀 2">
            <a:extLst>
              <a:ext uri="{FF2B5EF4-FFF2-40B4-BE49-F238E27FC236}">
                <a16:creationId xmlns:a16="http://schemas.microsoft.com/office/drawing/2014/main" id="{B550EB85-65E9-C185-4ADC-149D5C519EC3}"/>
              </a:ext>
            </a:extLst>
          </p:cNvPr>
          <p:cNvSpPr>
            <a:spLocks noGrp="1"/>
          </p:cNvSpPr>
          <p:nvPr>
            <p:ph sz="half" idx="1"/>
          </p:nvPr>
        </p:nvSpPr>
        <p:spPr>
          <a:xfrm>
            <a:off x="838200" y="1825625"/>
            <a:ext cx="5181600" cy="4351338"/>
          </a:xfrm>
        </p:spPr>
        <p:txBody>
          <a:body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ko-Kore-KR" altLang="en-US"/>
          </a:p>
        </p:txBody>
      </p:sp>
      <p:sp>
        <p:nvSpPr>
          <p:cNvPr id="4" name="내용 개체 틀 3">
            <a:extLst>
              <a:ext uri="{FF2B5EF4-FFF2-40B4-BE49-F238E27FC236}">
                <a16:creationId xmlns:a16="http://schemas.microsoft.com/office/drawing/2014/main" id="{5EE72E38-BF84-D2AC-07E6-E30C47BC161E}"/>
              </a:ext>
            </a:extLst>
          </p:cNvPr>
          <p:cNvSpPr>
            <a:spLocks noGrp="1"/>
          </p:cNvSpPr>
          <p:nvPr>
            <p:ph sz="half" idx="2"/>
          </p:nvPr>
        </p:nvSpPr>
        <p:spPr>
          <a:xfrm>
            <a:off x="6172200" y="1825625"/>
            <a:ext cx="5181600" cy="4351338"/>
          </a:xfrm>
        </p:spPr>
        <p:txBody>
          <a:body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ko-Kore-KR" altLang="en-US"/>
          </a:p>
        </p:txBody>
      </p:sp>
      <p:sp>
        <p:nvSpPr>
          <p:cNvPr id="5" name="날짜 개체 틀 4">
            <a:extLst>
              <a:ext uri="{FF2B5EF4-FFF2-40B4-BE49-F238E27FC236}">
                <a16:creationId xmlns:a16="http://schemas.microsoft.com/office/drawing/2014/main" id="{1C4D58EF-CD69-113F-E5BE-617AF71DFECE}"/>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6" name="바닥글 개체 틀 5">
            <a:extLst>
              <a:ext uri="{FF2B5EF4-FFF2-40B4-BE49-F238E27FC236}">
                <a16:creationId xmlns:a16="http://schemas.microsoft.com/office/drawing/2014/main" id="{1B8AEA71-330A-BE54-83BA-662B7FB49FF3}"/>
              </a:ext>
            </a:extLst>
          </p:cNvPr>
          <p:cNvSpPr>
            <a:spLocks noGrp="1"/>
          </p:cNvSpPr>
          <p:nvPr>
            <p:ph type="ftr" sz="quarter" idx="11"/>
          </p:nvPr>
        </p:nvSpPr>
        <p:spPr/>
        <p:txBody>
          <a:bodyPr/>
          <a:lstStyle/>
          <a:p>
            <a:endParaRPr kumimoji="1" lang="ko-Kore-KR" altLang="en-US"/>
          </a:p>
        </p:txBody>
      </p:sp>
      <p:sp>
        <p:nvSpPr>
          <p:cNvPr id="7" name="슬라이드 번호 개체 틀 6">
            <a:extLst>
              <a:ext uri="{FF2B5EF4-FFF2-40B4-BE49-F238E27FC236}">
                <a16:creationId xmlns:a16="http://schemas.microsoft.com/office/drawing/2014/main" id="{396C1EF4-F61C-B73D-4D1C-09BB92149B62}"/>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1886663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FEAEFC6-2069-4625-1C9E-313F8B9E4A8D}"/>
              </a:ext>
            </a:extLst>
          </p:cNvPr>
          <p:cNvSpPr>
            <a:spLocks noGrp="1"/>
          </p:cNvSpPr>
          <p:nvPr>
            <p:ph type="title"/>
          </p:nvPr>
        </p:nvSpPr>
        <p:spPr>
          <a:xfrm>
            <a:off x="839788" y="365125"/>
            <a:ext cx="10515600" cy="1325563"/>
          </a:xfrm>
        </p:spPr>
        <p:txBody>
          <a:bodyPr/>
          <a:lstStyle/>
          <a:p>
            <a:r>
              <a:rPr kumimoji="1" lang="ko-KR" altLang="en-US"/>
              <a:t>마스터 제목 스타일 편집</a:t>
            </a:r>
            <a:endParaRPr kumimoji="1" lang="ko-Kore-KR" altLang="en-US"/>
          </a:p>
        </p:txBody>
      </p:sp>
      <p:sp>
        <p:nvSpPr>
          <p:cNvPr id="3" name="텍스트 개체 틀 2">
            <a:extLst>
              <a:ext uri="{FF2B5EF4-FFF2-40B4-BE49-F238E27FC236}">
                <a16:creationId xmlns:a16="http://schemas.microsoft.com/office/drawing/2014/main" id="{A8CA215D-67D5-A578-60C7-C96298F958C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ko-KR" altLang="en-US"/>
              <a:t>마스터 텍스트 스타일을 편집하려면 클릭</a:t>
            </a:r>
          </a:p>
        </p:txBody>
      </p:sp>
      <p:sp>
        <p:nvSpPr>
          <p:cNvPr id="4" name="내용 개체 틀 3">
            <a:extLst>
              <a:ext uri="{FF2B5EF4-FFF2-40B4-BE49-F238E27FC236}">
                <a16:creationId xmlns:a16="http://schemas.microsoft.com/office/drawing/2014/main" id="{85E32A26-1A11-BB81-7508-17E7724D1C32}"/>
              </a:ext>
            </a:extLst>
          </p:cNvPr>
          <p:cNvSpPr>
            <a:spLocks noGrp="1"/>
          </p:cNvSpPr>
          <p:nvPr>
            <p:ph sz="half" idx="2"/>
          </p:nvPr>
        </p:nvSpPr>
        <p:spPr>
          <a:xfrm>
            <a:off x="839788" y="2505075"/>
            <a:ext cx="5157787" cy="3684588"/>
          </a:xfrm>
        </p:spPr>
        <p:txBody>
          <a:body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ko-Kore-KR" altLang="en-US"/>
          </a:p>
        </p:txBody>
      </p:sp>
      <p:sp>
        <p:nvSpPr>
          <p:cNvPr id="5" name="텍스트 개체 틀 4">
            <a:extLst>
              <a:ext uri="{FF2B5EF4-FFF2-40B4-BE49-F238E27FC236}">
                <a16:creationId xmlns:a16="http://schemas.microsoft.com/office/drawing/2014/main" id="{8FFDC3B6-BCAB-D4FE-84CD-7C67128E4FC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ko-KR" altLang="en-US"/>
              <a:t>마스터 텍스트 스타일을 편집하려면 클릭</a:t>
            </a:r>
          </a:p>
        </p:txBody>
      </p:sp>
      <p:sp>
        <p:nvSpPr>
          <p:cNvPr id="6" name="내용 개체 틀 5">
            <a:extLst>
              <a:ext uri="{FF2B5EF4-FFF2-40B4-BE49-F238E27FC236}">
                <a16:creationId xmlns:a16="http://schemas.microsoft.com/office/drawing/2014/main" id="{6C178D3A-04D6-1645-D03B-5D40F1F42D80}"/>
              </a:ext>
            </a:extLst>
          </p:cNvPr>
          <p:cNvSpPr>
            <a:spLocks noGrp="1"/>
          </p:cNvSpPr>
          <p:nvPr>
            <p:ph sz="quarter" idx="4"/>
          </p:nvPr>
        </p:nvSpPr>
        <p:spPr>
          <a:xfrm>
            <a:off x="6172200" y="2505075"/>
            <a:ext cx="5183188" cy="3684588"/>
          </a:xfrm>
        </p:spPr>
        <p:txBody>
          <a:body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ko-Kore-KR" altLang="en-US"/>
          </a:p>
        </p:txBody>
      </p:sp>
      <p:sp>
        <p:nvSpPr>
          <p:cNvPr id="7" name="날짜 개체 틀 6">
            <a:extLst>
              <a:ext uri="{FF2B5EF4-FFF2-40B4-BE49-F238E27FC236}">
                <a16:creationId xmlns:a16="http://schemas.microsoft.com/office/drawing/2014/main" id="{CD4E634A-64FC-EFEC-9CCD-7304C3294B35}"/>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8" name="바닥글 개체 틀 7">
            <a:extLst>
              <a:ext uri="{FF2B5EF4-FFF2-40B4-BE49-F238E27FC236}">
                <a16:creationId xmlns:a16="http://schemas.microsoft.com/office/drawing/2014/main" id="{83BE8C88-084B-64C9-772A-22ADAE758036}"/>
              </a:ext>
            </a:extLst>
          </p:cNvPr>
          <p:cNvSpPr>
            <a:spLocks noGrp="1"/>
          </p:cNvSpPr>
          <p:nvPr>
            <p:ph type="ftr" sz="quarter" idx="11"/>
          </p:nvPr>
        </p:nvSpPr>
        <p:spPr/>
        <p:txBody>
          <a:bodyPr/>
          <a:lstStyle/>
          <a:p>
            <a:endParaRPr kumimoji="1" lang="ko-Kore-KR" altLang="en-US"/>
          </a:p>
        </p:txBody>
      </p:sp>
      <p:sp>
        <p:nvSpPr>
          <p:cNvPr id="9" name="슬라이드 번호 개체 틀 8">
            <a:extLst>
              <a:ext uri="{FF2B5EF4-FFF2-40B4-BE49-F238E27FC236}">
                <a16:creationId xmlns:a16="http://schemas.microsoft.com/office/drawing/2014/main" id="{040F691E-06E4-8DC8-9E06-420BDAF12E7F}"/>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39719176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2BF5BD5-0ED8-1AD7-C40D-FD8A34A8CD2E}"/>
              </a:ext>
            </a:extLst>
          </p:cNvPr>
          <p:cNvSpPr>
            <a:spLocks noGrp="1"/>
          </p:cNvSpPr>
          <p:nvPr>
            <p:ph type="title"/>
          </p:nvPr>
        </p:nvSpPr>
        <p:spPr/>
        <p:txBody>
          <a:bodyPr/>
          <a:lstStyle/>
          <a:p>
            <a:r>
              <a:rPr kumimoji="1" lang="ko-KR" altLang="en-US"/>
              <a:t>마스터 제목 스타일 편집</a:t>
            </a:r>
            <a:endParaRPr kumimoji="1" lang="ko-Kore-KR" altLang="en-US"/>
          </a:p>
        </p:txBody>
      </p:sp>
      <p:sp>
        <p:nvSpPr>
          <p:cNvPr id="3" name="날짜 개체 틀 2">
            <a:extLst>
              <a:ext uri="{FF2B5EF4-FFF2-40B4-BE49-F238E27FC236}">
                <a16:creationId xmlns:a16="http://schemas.microsoft.com/office/drawing/2014/main" id="{9A56662F-F6CF-C0F5-3705-C7513B123902}"/>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4" name="바닥글 개체 틀 3">
            <a:extLst>
              <a:ext uri="{FF2B5EF4-FFF2-40B4-BE49-F238E27FC236}">
                <a16:creationId xmlns:a16="http://schemas.microsoft.com/office/drawing/2014/main" id="{211DBAB1-3FC3-5D7F-D99A-213922B077BE}"/>
              </a:ext>
            </a:extLst>
          </p:cNvPr>
          <p:cNvSpPr>
            <a:spLocks noGrp="1"/>
          </p:cNvSpPr>
          <p:nvPr>
            <p:ph type="ftr" sz="quarter" idx="11"/>
          </p:nvPr>
        </p:nvSpPr>
        <p:spPr/>
        <p:txBody>
          <a:bodyPr/>
          <a:lstStyle/>
          <a:p>
            <a:endParaRPr kumimoji="1" lang="ko-Kore-KR" altLang="en-US"/>
          </a:p>
        </p:txBody>
      </p:sp>
      <p:sp>
        <p:nvSpPr>
          <p:cNvPr id="5" name="슬라이드 번호 개체 틀 4">
            <a:extLst>
              <a:ext uri="{FF2B5EF4-FFF2-40B4-BE49-F238E27FC236}">
                <a16:creationId xmlns:a16="http://schemas.microsoft.com/office/drawing/2014/main" id="{8B61F6B3-5A24-189A-9671-7E4A8AE57FD9}"/>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640725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a:extLst>
              <a:ext uri="{FF2B5EF4-FFF2-40B4-BE49-F238E27FC236}">
                <a16:creationId xmlns:a16="http://schemas.microsoft.com/office/drawing/2014/main" id="{51F76334-0E7E-F68F-1DFE-6065EB68D067}"/>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3" name="바닥글 개체 틀 2">
            <a:extLst>
              <a:ext uri="{FF2B5EF4-FFF2-40B4-BE49-F238E27FC236}">
                <a16:creationId xmlns:a16="http://schemas.microsoft.com/office/drawing/2014/main" id="{4F113E0F-208B-BB61-55DC-5275A6BE4B71}"/>
              </a:ext>
            </a:extLst>
          </p:cNvPr>
          <p:cNvSpPr>
            <a:spLocks noGrp="1"/>
          </p:cNvSpPr>
          <p:nvPr>
            <p:ph type="ftr" sz="quarter" idx="11"/>
          </p:nvPr>
        </p:nvSpPr>
        <p:spPr/>
        <p:txBody>
          <a:bodyPr/>
          <a:lstStyle/>
          <a:p>
            <a:endParaRPr kumimoji="1" lang="ko-Kore-KR" altLang="en-US"/>
          </a:p>
        </p:txBody>
      </p:sp>
      <p:sp>
        <p:nvSpPr>
          <p:cNvPr id="4" name="슬라이드 번호 개체 틀 3">
            <a:extLst>
              <a:ext uri="{FF2B5EF4-FFF2-40B4-BE49-F238E27FC236}">
                <a16:creationId xmlns:a16="http://schemas.microsoft.com/office/drawing/2014/main" id="{F260E9B5-CAE4-0B83-874A-26B369561079}"/>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11499862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F0C7C0D9-625E-ED0C-3320-858C14B00725}"/>
              </a:ext>
            </a:extLst>
          </p:cNvPr>
          <p:cNvSpPr>
            <a:spLocks noGrp="1"/>
          </p:cNvSpPr>
          <p:nvPr>
            <p:ph type="title"/>
          </p:nvPr>
        </p:nvSpPr>
        <p:spPr>
          <a:xfrm>
            <a:off x="839788" y="457200"/>
            <a:ext cx="3932237" cy="1600200"/>
          </a:xfrm>
        </p:spPr>
        <p:txBody>
          <a:bodyPr anchor="b"/>
          <a:lstStyle>
            <a:lvl1pPr>
              <a:defRPr sz="3200"/>
            </a:lvl1pPr>
          </a:lstStyle>
          <a:p>
            <a:r>
              <a:rPr kumimoji="1" lang="ko-KR" altLang="en-US"/>
              <a:t>마스터 제목 스타일 편집</a:t>
            </a:r>
            <a:endParaRPr kumimoji="1" lang="ko-Kore-KR" altLang="en-US"/>
          </a:p>
        </p:txBody>
      </p:sp>
      <p:sp>
        <p:nvSpPr>
          <p:cNvPr id="3" name="내용 개체 틀 2">
            <a:extLst>
              <a:ext uri="{FF2B5EF4-FFF2-40B4-BE49-F238E27FC236}">
                <a16:creationId xmlns:a16="http://schemas.microsoft.com/office/drawing/2014/main" id="{D17889EA-9DE1-83D7-9F4F-B50E890C19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ko-Kore-KR" altLang="en-US"/>
          </a:p>
        </p:txBody>
      </p:sp>
      <p:sp>
        <p:nvSpPr>
          <p:cNvPr id="4" name="텍스트 개체 틀 3">
            <a:extLst>
              <a:ext uri="{FF2B5EF4-FFF2-40B4-BE49-F238E27FC236}">
                <a16:creationId xmlns:a16="http://schemas.microsoft.com/office/drawing/2014/main" id="{1EE0AFDB-1BEA-B0CB-7857-EC4F3A7F37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ko-KR" altLang="en-US"/>
              <a:t>마스터 텍스트 스타일을 편집하려면 클릭</a:t>
            </a:r>
          </a:p>
        </p:txBody>
      </p:sp>
      <p:sp>
        <p:nvSpPr>
          <p:cNvPr id="5" name="날짜 개체 틀 4">
            <a:extLst>
              <a:ext uri="{FF2B5EF4-FFF2-40B4-BE49-F238E27FC236}">
                <a16:creationId xmlns:a16="http://schemas.microsoft.com/office/drawing/2014/main" id="{AF45CF4A-182C-22BB-6DE8-D70BFCB849A4}"/>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6" name="바닥글 개체 틀 5">
            <a:extLst>
              <a:ext uri="{FF2B5EF4-FFF2-40B4-BE49-F238E27FC236}">
                <a16:creationId xmlns:a16="http://schemas.microsoft.com/office/drawing/2014/main" id="{13937FAE-8C07-C831-EB5B-A4A0D933E2B1}"/>
              </a:ext>
            </a:extLst>
          </p:cNvPr>
          <p:cNvSpPr>
            <a:spLocks noGrp="1"/>
          </p:cNvSpPr>
          <p:nvPr>
            <p:ph type="ftr" sz="quarter" idx="11"/>
          </p:nvPr>
        </p:nvSpPr>
        <p:spPr/>
        <p:txBody>
          <a:bodyPr/>
          <a:lstStyle/>
          <a:p>
            <a:endParaRPr kumimoji="1" lang="ko-Kore-KR" altLang="en-US"/>
          </a:p>
        </p:txBody>
      </p:sp>
      <p:sp>
        <p:nvSpPr>
          <p:cNvPr id="7" name="슬라이드 번호 개체 틀 6">
            <a:extLst>
              <a:ext uri="{FF2B5EF4-FFF2-40B4-BE49-F238E27FC236}">
                <a16:creationId xmlns:a16="http://schemas.microsoft.com/office/drawing/2014/main" id="{90D05BA8-0A31-055E-9E4C-04CF002FDA06}"/>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1166639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EFCD794B-A2DB-8740-94FB-1D23082990C1}"/>
              </a:ext>
            </a:extLst>
          </p:cNvPr>
          <p:cNvSpPr>
            <a:spLocks noGrp="1"/>
          </p:cNvSpPr>
          <p:nvPr>
            <p:ph type="title"/>
          </p:nvPr>
        </p:nvSpPr>
        <p:spPr>
          <a:xfrm>
            <a:off x="839788" y="457200"/>
            <a:ext cx="3932237" cy="1600200"/>
          </a:xfrm>
        </p:spPr>
        <p:txBody>
          <a:bodyPr anchor="b"/>
          <a:lstStyle>
            <a:lvl1pPr>
              <a:defRPr sz="3200"/>
            </a:lvl1pPr>
          </a:lstStyle>
          <a:p>
            <a:r>
              <a:rPr kumimoji="1" lang="ko-KR" altLang="en-US"/>
              <a:t>마스터 제목 스타일 편집</a:t>
            </a:r>
            <a:endParaRPr kumimoji="1" lang="ko-Kore-KR" altLang="en-US"/>
          </a:p>
        </p:txBody>
      </p:sp>
      <p:sp>
        <p:nvSpPr>
          <p:cNvPr id="3" name="그림 개체 틀 2">
            <a:extLst>
              <a:ext uri="{FF2B5EF4-FFF2-40B4-BE49-F238E27FC236}">
                <a16:creationId xmlns:a16="http://schemas.microsoft.com/office/drawing/2014/main" id="{96FF4D08-31A5-FDFF-0D3A-456199A1F76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ko-Kore-KR" altLang="en-US"/>
          </a:p>
        </p:txBody>
      </p:sp>
      <p:sp>
        <p:nvSpPr>
          <p:cNvPr id="4" name="텍스트 개체 틀 3">
            <a:extLst>
              <a:ext uri="{FF2B5EF4-FFF2-40B4-BE49-F238E27FC236}">
                <a16:creationId xmlns:a16="http://schemas.microsoft.com/office/drawing/2014/main" id="{C5E0AE38-3FD2-9AB5-DF1D-8725ED3C3E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ko-KR" altLang="en-US"/>
              <a:t>마스터 텍스트 스타일을 편집하려면 클릭</a:t>
            </a:r>
          </a:p>
        </p:txBody>
      </p:sp>
      <p:sp>
        <p:nvSpPr>
          <p:cNvPr id="5" name="날짜 개체 틀 4">
            <a:extLst>
              <a:ext uri="{FF2B5EF4-FFF2-40B4-BE49-F238E27FC236}">
                <a16:creationId xmlns:a16="http://schemas.microsoft.com/office/drawing/2014/main" id="{97D70B52-2070-C772-FCAE-6A9592E736AF}"/>
              </a:ext>
            </a:extLst>
          </p:cNvPr>
          <p:cNvSpPr>
            <a:spLocks noGrp="1"/>
          </p:cNvSpPr>
          <p:nvPr>
            <p:ph type="dt" sz="half" idx="10"/>
          </p:nvPr>
        </p:nvSpPr>
        <p:spPr/>
        <p:txBody>
          <a:bodyPr/>
          <a:lstStyle/>
          <a:p>
            <a:fld id="{A33C1C67-1477-2D41-B9FF-193BF5F90065}" type="datetimeFigureOut">
              <a:rPr kumimoji="1" lang="ko-Kore-KR" altLang="en-US" smtClean="0"/>
              <a:t>07/16/2024</a:t>
            </a:fld>
            <a:endParaRPr kumimoji="1" lang="ko-Kore-KR" altLang="en-US"/>
          </a:p>
        </p:txBody>
      </p:sp>
      <p:sp>
        <p:nvSpPr>
          <p:cNvPr id="6" name="바닥글 개체 틀 5">
            <a:extLst>
              <a:ext uri="{FF2B5EF4-FFF2-40B4-BE49-F238E27FC236}">
                <a16:creationId xmlns:a16="http://schemas.microsoft.com/office/drawing/2014/main" id="{AA9E8568-EAC2-E1C5-E118-EAFEFD2DE049}"/>
              </a:ext>
            </a:extLst>
          </p:cNvPr>
          <p:cNvSpPr>
            <a:spLocks noGrp="1"/>
          </p:cNvSpPr>
          <p:nvPr>
            <p:ph type="ftr" sz="quarter" idx="11"/>
          </p:nvPr>
        </p:nvSpPr>
        <p:spPr/>
        <p:txBody>
          <a:bodyPr/>
          <a:lstStyle/>
          <a:p>
            <a:endParaRPr kumimoji="1" lang="ko-Kore-KR" altLang="en-US"/>
          </a:p>
        </p:txBody>
      </p:sp>
      <p:sp>
        <p:nvSpPr>
          <p:cNvPr id="7" name="슬라이드 번호 개체 틀 6">
            <a:extLst>
              <a:ext uri="{FF2B5EF4-FFF2-40B4-BE49-F238E27FC236}">
                <a16:creationId xmlns:a16="http://schemas.microsoft.com/office/drawing/2014/main" id="{08F9E1FB-FEE8-2C51-B9BF-CEC8D933C9DF}"/>
              </a:ext>
            </a:extLst>
          </p:cNvPr>
          <p:cNvSpPr>
            <a:spLocks noGrp="1"/>
          </p:cNvSpPr>
          <p:nvPr>
            <p:ph type="sldNum" sz="quarter" idx="12"/>
          </p:nvPr>
        </p:nvSpPr>
        <p:spPr/>
        <p:txBody>
          <a:body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2854108116"/>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a:extLst>
              <a:ext uri="{FF2B5EF4-FFF2-40B4-BE49-F238E27FC236}">
                <a16:creationId xmlns:a16="http://schemas.microsoft.com/office/drawing/2014/main" id="{079C76FD-9F1B-C2DA-2D3E-000C734C223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ko-KR" altLang="en-US"/>
              <a:t>마스터 제목 스타일 편집</a:t>
            </a:r>
            <a:endParaRPr kumimoji="1" lang="ko-Kore-KR" altLang="en-US"/>
          </a:p>
        </p:txBody>
      </p:sp>
      <p:sp>
        <p:nvSpPr>
          <p:cNvPr id="3" name="텍스트 개체 틀 2">
            <a:extLst>
              <a:ext uri="{FF2B5EF4-FFF2-40B4-BE49-F238E27FC236}">
                <a16:creationId xmlns:a16="http://schemas.microsoft.com/office/drawing/2014/main" id="{17AE6F04-B19E-863F-30B3-02C7536168B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ko-Kore-KR" altLang="en-US"/>
          </a:p>
        </p:txBody>
      </p:sp>
      <p:sp>
        <p:nvSpPr>
          <p:cNvPr id="4" name="날짜 개체 틀 3">
            <a:extLst>
              <a:ext uri="{FF2B5EF4-FFF2-40B4-BE49-F238E27FC236}">
                <a16:creationId xmlns:a16="http://schemas.microsoft.com/office/drawing/2014/main" id="{2F2714DE-B4CC-8571-AB2B-72F10781F80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33C1C67-1477-2D41-B9FF-193BF5F90065}" type="datetimeFigureOut">
              <a:rPr kumimoji="1" lang="ko-Kore-KR" altLang="en-US" smtClean="0"/>
              <a:t>07/16/2024</a:t>
            </a:fld>
            <a:endParaRPr kumimoji="1" lang="ko-Kore-KR" altLang="en-US"/>
          </a:p>
        </p:txBody>
      </p:sp>
      <p:sp>
        <p:nvSpPr>
          <p:cNvPr id="5" name="바닥글 개체 틀 4">
            <a:extLst>
              <a:ext uri="{FF2B5EF4-FFF2-40B4-BE49-F238E27FC236}">
                <a16:creationId xmlns:a16="http://schemas.microsoft.com/office/drawing/2014/main" id="{638BF536-AB91-B21A-8CA1-4A20BCE4261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ko-Kore-KR" altLang="en-US"/>
          </a:p>
        </p:txBody>
      </p:sp>
      <p:sp>
        <p:nvSpPr>
          <p:cNvPr id="6" name="슬라이드 번호 개체 틀 5">
            <a:extLst>
              <a:ext uri="{FF2B5EF4-FFF2-40B4-BE49-F238E27FC236}">
                <a16:creationId xmlns:a16="http://schemas.microsoft.com/office/drawing/2014/main" id="{07BEA3BE-2AAE-3127-43F7-6199BEEE7F8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569DE64-0653-D542-959B-059E7AD56C65}" type="slidenum">
              <a:rPr kumimoji="1" lang="ko-Kore-KR" altLang="en-US" smtClean="0"/>
              <a:t>‹#›</a:t>
            </a:fld>
            <a:endParaRPr kumimoji="1" lang="ko-Kore-KR" altLang="en-US"/>
          </a:p>
        </p:txBody>
      </p:sp>
    </p:spTree>
    <p:extLst>
      <p:ext uri="{BB962C8B-B14F-4D97-AF65-F5344CB8AC3E}">
        <p14:creationId xmlns:p14="http://schemas.microsoft.com/office/powerpoint/2010/main" val="40259802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ore-K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jpeg"  /><Relationship Id="rId3" Type="http://schemas.openxmlformats.org/officeDocument/2006/relationships/image" Target="../media/image2.emf"  /><Relationship Id="rId4" Type="http://schemas.openxmlformats.org/officeDocument/2006/relationships/image" Target="../media/image2.emf"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slide1.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pic>
        <p:nvPicPr>
          <p:cNvPr id="16" name="그림 15" descr="직사각형, 스크린샷, 라인, 텍스트이(가) 표시된 사진&#10;&#10;자동 생성된 설명">
            <a:extLst>
              <a:ext uri="{FF2B5EF4-FFF2-40B4-BE49-F238E27FC236}">
                <a16:creationId xmlns:a16="http://schemas.microsoft.com/office/drawing/2014/main" id="{22E7E985-22D2-910B-AF9D-86BDA66FFA9A}"/>
              </a:ext>
            </a:extLst>
          </p:cNvPr>
          <p:cNvPicPr>
            <a:picLocks noGrp="1" noRot="1" noChangeAspect="1" noMove="1" noResize="1" noEditPoints="1" noAdjustHandles="1" noChangeArrowheads="1" noChangeShapeType="1" noCrop="1"/>
          </p:cNvPicPr>
          <p:nvPr/>
        </p:nvPicPr>
        <p:blipFill>
          <a:blip r:embed="rId2"/>
          <a:stretch>
            <a:fillRect/>
          </a:stretch>
        </p:blipFill>
        <p:spPr>
          <a:xfrm>
            <a:off x="0" y="0"/>
            <a:ext cx="12192000" cy="6858000"/>
          </a:xfrm>
          <a:prstGeom prst="rect">
            <a:avLst/>
          </a:prstGeom>
        </p:spPr>
      </p:pic>
      <p:sp>
        <p:nvSpPr>
          <p:cNvPr id="21" name="TextBox 20"/>
          <p:cNvSpPr txBox="1"/>
          <p:nvPr/>
        </p:nvSpPr>
        <p:spPr>
          <a:xfrm>
            <a:off x="9030493" y="691443"/>
            <a:ext cx="1921934" cy="400110"/>
          </a:xfrm>
          <a:prstGeom prst="rect">
            <a:avLst/>
          </a:prstGeom>
          <a:noFill/>
        </p:spPr>
        <p:txBody>
          <a:bodyPr wrap="square" anchor="ctr">
            <a:spAutoFit/>
          </a:bodyPr>
          <a:lstStyle/>
          <a:p>
            <a:pPr algn="r">
              <a:defRPr/>
            </a:pPr>
            <a:r>
              <a:rPr lang="en-US" altLang="ko-Kore-KR" sz="2000" b="1">
                <a:solidFill>
                  <a:srgbClr val="fdd45c"/>
                </a:solidFill>
                <a:effectLst/>
                <a:ea typeface="Noto Sans KR Medium"/>
              </a:rPr>
              <a:t>Lesson</a:t>
            </a:r>
            <a:r>
              <a:rPr lang="en-US" altLang="ko-KR" sz="2000" b="1">
                <a:solidFill>
                  <a:srgbClr val="fdd45c"/>
                </a:solidFill>
                <a:effectLst/>
                <a:ea typeface="Noto Sans KR Medium"/>
              </a:rPr>
              <a:t>  4</a:t>
            </a:r>
            <a:endParaRPr lang="en-US" altLang="ko-KR" sz="2000" b="1">
              <a:solidFill>
                <a:srgbClr val="fdd45c"/>
              </a:solidFill>
              <a:ea typeface="Noto Sans KR Medium"/>
            </a:endParaRPr>
          </a:p>
        </p:txBody>
      </p:sp>
      <p:cxnSp>
        <p:nvCxnSpPr>
          <p:cNvPr id="6" name="직선 연결선[R] 5"/>
          <p:cNvCxnSpPr/>
          <p:nvPr/>
        </p:nvCxnSpPr>
        <p:spPr>
          <a:xfrm>
            <a:off x="1574223" y="1115999"/>
            <a:ext cx="9677357"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711200" y="2926080"/>
            <a:ext cx="10540380" cy="930714"/>
          </a:xfrm>
          <a:prstGeom prst="rect">
            <a:avLst/>
          </a:prstGeom>
          <a:noFill/>
        </p:spPr>
        <p:txBody>
          <a:bodyPr wrap="square" anchor="ctr">
            <a:spAutoFit/>
          </a:bodyPr>
          <a:lstStyle/>
          <a:p>
            <a:pPr algn="ctr">
              <a:defRPr/>
            </a:pPr>
            <a:r>
              <a:rPr lang="en-US" altLang="ko-KR" sz="5500" b="1">
                <a:effectLst/>
                <a:latin typeface="+mj-ea"/>
                <a:ea typeface="+mj-ea"/>
              </a:rPr>
              <a:t>Time to Pack Your Bags</a:t>
            </a:r>
            <a:endParaRPr lang="en-US" altLang="ko-KR" sz="5500" b="1">
              <a:effectLst/>
              <a:latin typeface="+mj-ea"/>
              <a:ea typeface="+mj-ea"/>
            </a:endParaRPr>
          </a:p>
        </p:txBody>
      </p:sp>
      <p:sp>
        <p:nvSpPr>
          <p:cNvPr id="14" name="TextBox 13">
            <a:extLst>
              <a:ext uri="{FF2B5EF4-FFF2-40B4-BE49-F238E27FC236}">
                <a16:creationId xmlns:a16="http://schemas.microsoft.com/office/drawing/2014/main" id="{6675700B-1D35-F483-DC7A-B6DB09BB8CA0}"/>
              </a:ext>
            </a:extLst>
          </p:cNvPr>
          <p:cNvSpPr txBox="1"/>
          <p:nvPr/>
        </p:nvSpPr>
        <p:spPr>
          <a:xfrm>
            <a:off x="5261390" y="4825347"/>
            <a:ext cx="1440000" cy="461665"/>
          </a:xfrm>
          <a:prstGeom prst="rect">
            <a:avLst/>
          </a:prstGeom>
          <a:noFill/>
        </p:spPr>
        <p:txBody>
          <a:bodyPr wrap="square">
            <a:spAutoFit/>
          </a:bodyPr>
          <a:lstStyle/>
          <a:p>
            <a:pPr algn="ctr"/>
            <a:r>
              <a:rPr kumimoji="1" lang="en-US" altLang="ko-Kore-KR" sz="2400" spc="100" dirty="0">
                <a:solidFill>
                  <a:schemeClr val="bg1"/>
                </a:solidFill>
                <a:latin typeface="Noto Sans KR Medium" panose="020B0500000000000000" pitchFamily="34" charset="-128"/>
                <a:ea typeface="Noto Sans KR Medium" panose="020B0500000000000000" pitchFamily="34" charset="-128"/>
              </a:rPr>
              <a:t>START</a:t>
            </a:r>
            <a:endParaRPr kumimoji="1" lang="ko-Kore-KR" altLang="en-US" sz="2400" spc="100" dirty="0">
              <a:solidFill>
                <a:schemeClr val="bg1"/>
              </a:solidFill>
              <a:latin typeface="Noto Sans KR Medium" panose="020B0500000000000000" pitchFamily="34" charset="-128"/>
              <a:ea typeface="Noto Sans KR Medium" panose="020B0500000000000000" pitchFamily="34" charset="-128"/>
            </a:endParaRPr>
          </a:p>
        </p:txBody>
      </p:sp>
      <p:pic>
        <p:nvPicPr>
          <p:cNvPr id="22" name="그림 3"/>
          <p:cNvPicPr>
            <a:picLocks noChangeAspect="1"/>
          </p:cNvPicPr>
          <p:nvPr/>
        </p:nvPicPr>
        <p:blipFill rotWithShape="1">
          <a:blip r:embed="rId3"/>
          <a:stretch>
            <a:fillRect/>
          </a:stretch>
        </p:blipFill>
        <p:spPr>
          <a:xfrm>
            <a:off x="1438453" y="651600"/>
            <a:ext cx="1296458" cy="469900"/>
          </a:xfrm>
          <a:prstGeom prst="rect">
            <a:avLst/>
          </a:prstGeom>
        </p:spPr>
      </p:pic>
      <p:pic>
        <p:nvPicPr>
          <p:cNvPr id="23" name="그림 7"/>
          <p:cNvPicPr>
            <a:picLocks noChangeAspect="1"/>
          </p:cNvPicPr>
          <p:nvPr/>
        </p:nvPicPr>
        <p:blipFill rotWithShape="1">
          <a:blip r:embed="rId4"/>
          <a:stretch>
            <a:fillRect/>
          </a:stretch>
        </p:blipFill>
        <p:spPr>
          <a:xfrm flipH="1">
            <a:off x="2721102" y="651600"/>
            <a:ext cx="1579802" cy="469900"/>
          </a:xfrm>
          <a:prstGeom prst="rect">
            <a:avLst/>
          </a:prstGeom>
        </p:spPr>
      </p:pic>
      <p:sp>
        <p:nvSpPr>
          <p:cNvPr id="24" name="TextBox 17"/>
          <p:cNvSpPr txBox="1"/>
          <p:nvPr/>
        </p:nvSpPr>
        <p:spPr>
          <a:xfrm>
            <a:off x="1595185" y="706755"/>
            <a:ext cx="2956429" cy="367665"/>
          </a:xfrm>
          <a:prstGeom prst="rect">
            <a:avLst/>
          </a:prstGeom>
          <a:noFill/>
        </p:spPr>
        <p:txBody>
          <a:bodyPr wrap="square" anchor="ctr">
            <a:spAutoFit/>
          </a:bodyPr>
          <a:lstStyle/>
          <a:p>
            <a:pPr lvl="0">
              <a:defRPr/>
            </a:pPr>
            <a:r>
              <a:rPr lang="en-US" altLang="ko-KR">
                <a:effectLst/>
                <a:latin typeface="+mj-lt"/>
                <a:ea typeface="Noto Sans KR"/>
              </a:rPr>
              <a:t>Daily English Conversation</a:t>
            </a:r>
            <a:endParaRPr lang="en-US" altLang="ko-KR">
              <a:latin typeface="+mj-lt"/>
              <a:ea typeface="Noto Sans KR"/>
            </a:endParaRPr>
          </a:p>
        </p:txBody>
      </p:sp>
    </p:spTree>
    <p:extLst>
      <p:ext uri="{BB962C8B-B14F-4D97-AF65-F5344CB8AC3E}">
        <p14:creationId xmlns:p14="http://schemas.microsoft.com/office/powerpoint/2010/main" val="3643918847"/>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0.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en-US" altLang="ko-KR"/>
              <a:t> </a:t>
            </a:r>
            <a:endParaRPr lang="en-US" altLang="ko-KR"/>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 4</a:t>
            </a:r>
            <a:endParaRPr lang="en-US" altLang="ko-KR" sz="2000" b="1">
              <a:solidFill>
                <a:srgbClr val="f9c158"/>
              </a:solidFill>
              <a:latin typeface="+mj-lt"/>
              <a:ea typeface="Noto Sans KR Medium"/>
            </a:endParaRPr>
          </a:p>
        </p:txBody>
      </p:sp>
      <p:sp>
        <p:nvSpPr>
          <p:cNvPr id="6" name="TextBox 21"/>
          <p:cNvSpPr txBox="1"/>
          <p:nvPr/>
        </p:nvSpPr>
        <p:spPr>
          <a:xfrm>
            <a:off x="1257508" y="1656207"/>
            <a:ext cx="9900701" cy="4658868"/>
          </a:xfrm>
          <a:prstGeom prst="rect">
            <a:avLst/>
          </a:prstGeom>
          <a:noFill/>
        </p:spPr>
        <p:txBody>
          <a:bodyPr vert="horz" wrap="square" lIns="0" tIns="0" rIns="0" bIns="0" anchor="t">
            <a:spAutoFit/>
          </a:bodyPr>
          <a:lstStyle/>
          <a:p>
            <a:pPr marL="360045" indent="-360045">
              <a:lnSpc>
                <a:spcPct val="170000"/>
              </a:lnSpc>
              <a:spcBef>
                <a:spcPts val="0"/>
              </a:spcBef>
              <a:defRPr/>
            </a:pPr>
            <a:r>
              <a:rPr lang="en-US" altLang="ko-KR" sz="3000" b="1" spc="-100">
                <a:solidFill>
                  <a:schemeClr val="tx1"/>
                </a:solidFill>
                <a:effectLst/>
                <a:latin typeface="+mj-lt"/>
                <a:ea typeface="Noto Sans KR"/>
              </a:rPr>
              <a:t>M</a:t>
            </a:r>
            <a:r>
              <a:rPr lang="en-US" altLang="ko-KR" sz="3000" spc="-100">
                <a:solidFill>
                  <a:schemeClr val="tx1"/>
                </a:solidFill>
                <a:effectLst/>
                <a:latin typeface="+mj-lt"/>
                <a:ea typeface="Noto Sans KR"/>
              </a:rPr>
              <a:t> </a:t>
            </a:r>
            <a:r>
              <a:rPr lang="ko-KR" altLang="en-US" sz="3000" spc="-120">
                <a:solidFill>
                  <a:schemeClr val="tx1"/>
                </a:solidFill>
                <a:effectLst/>
                <a:latin typeface="+mj-lt"/>
                <a:ea typeface="Noto Sans KR"/>
              </a:rPr>
              <a:t> </a:t>
            </a:r>
            <a:r>
              <a:rPr lang="en-US" altLang="ko-KR" sz="3000" spc="-120">
                <a:solidFill>
                  <a:schemeClr val="tx1"/>
                </a:solidFill>
                <a:effectLst/>
                <a:latin typeface="+mj-lt"/>
                <a:ea typeface="Noto Sans KR"/>
              </a:rPr>
              <a:t>If you’re visiting Bolivia, don’t miss the Uyuni Salt Flat. You’ll be able to see the world’s largest mirror in the rainy season and crystallized salt in the dry season. When traveling to the Uyuni Salt Flat, there are a few things to be careful about. First, be cautious about altitude sickness, as it can cause headaches or breathing difficulties. Try increasing your altitude slowly</a:t>
            </a:r>
            <a:r>
              <a:rPr lang="ko-KR" altLang="en-US" sz="3000" spc="-120">
                <a:solidFill>
                  <a:schemeClr val="tx1"/>
                </a:solidFill>
                <a:effectLst/>
                <a:latin typeface="+mj-lt"/>
                <a:ea typeface="Noto Sans KR"/>
              </a:rPr>
              <a:t> </a:t>
            </a:r>
            <a:r>
              <a:rPr lang="en-US" altLang="ko-KR" sz="3000" spc="-120">
                <a:solidFill>
                  <a:schemeClr val="tx1"/>
                </a:solidFill>
                <a:effectLst/>
                <a:latin typeface="+mj-lt"/>
                <a:ea typeface="Noto Sans KR"/>
              </a:rPr>
              <a:t>so your body can adjust. </a:t>
            </a:r>
            <a:endParaRPr lang="en-US" altLang="ko-KR" sz="3000" spc="-12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Topic 2   Real-Life Viewing  </a:t>
            </a:r>
            <a:endParaRPr lang="en-US" altLang="ko-KR" sz="2400" b="1" spc="-100">
              <a:solidFill>
                <a:schemeClr val="bg1"/>
              </a:solidFill>
              <a:effectLst/>
              <a:highlight>
                <a:srgbClr val="f7ab00"/>
              </a:highlight>
              <a:latin typeface="+mj-lt"/>
              <a:ea typeface="Noto Sans KR"/>
            </a:endParaRPr>
          </a:p>
        </p:txBody>
      </p:sp>
      <p:sp>
        <p:nvSpPr>
          <p:cNvPr id="10" name="TextBox 18"/>
          <p:cNvSpPr txBox="1"/>
          <p:nvPr/>
        </p:nvSpPr>
        <p:spPr>
          <a:xfrm>
            <a:off x="11485974" y="1449705"/>
            <a:ext cx="672686" cy="339090"/>
          </a:xfrm>
          <a:prstGeom prst="rect">
            <a:avLst/>
          </a:prstGeom>
          <a:noFill/>
        </p:spPr>
        <p:txBody>
          <a:bodyPr wrap="square" anchor="ctr">
            <a:spAutoFit/>
          </a:bodyPr>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66</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1341246012"/>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1.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ko-KR" altLang="en-US"/>
              <a:t/>
            </a:r>
            <a:endParaRPr lang="ko-KR" altLang="en-US"/>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4</a:t>
            </a:r>
            <a:endParaRPr lang="en-US" altLang="ko-KR" sz="2000" b="1">
              <a:solidFill>
                <a:srgbClr val="f9c158"/>
              </a:solidFill>
              <a:latin typeface="+mj-lt"/>
              <a:ea typeface="Noto Sans KR Medium"/>
            </a:endParaRPr>
          </a:p>
        </p:txBody>
      </p:sp>
      <p:sp>
        <p:nvSpPr>
          <p:cNvPr id="6" name="TextBox 21"/>
          <p:cNvSpPr txBox="1"/>
          <p:nvPr/>
        </p:nvSpPr>
        <p:spPr>
          <a:xfrm>
            <a:off x="1257508" y="1319001"/>
            <a:ext cx="9833041" cy="5434224"/>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360045" indent="-360045">
              <a:lnSpc>
                <a:spcPct val="170000"/>
              </a:lnSpc>
              <a:spcBef>
                <a:spcPts val="0"/>
              </a:spcBef>
              <a:defRPr/>
            </a:pPr>
            <a:r>
              <a:rPr lang="ko-KR" altLang="en-US" sz="3000" spc="-100">
                <a:solidFill>
                  <a:schemeClr val="tx1"/>
                </a:solidFill>
                <a:effectLst/>
                <a:latin typeface="+mj-lt"/>
                <a:ea typeface="Noto Sans KR"/>
              </a:rPr>
              <a:t>     </a:t>
            </a:r>
            <a:r>
              <a:rPr lang="en-US" altLang="ko-KR" sz="3000" spc="-100">
                <a:solidFill>
                  <a:schemeClr val="tx1"/>
                </a:solidFill>
                <a:effectLst/>
                <a:latin typeface="+mj-lt"/>
                <a:ea typeface="Noto Sans KR"/>
              </a:rPr>
              <a:t>Second, prepare for the strong sunlight. Be sure to wear sunglasses and a hat to prevent eye damage. Also, don’t forget to apply enough</a:t>
            </a:r>
            <a:r>
              <a:rPr lang="ko-KR" altLang="en-US" sz="3000" spc="-100">
                <a:solidFill>
                  <a:schemeClr val="tx1"/>
                </a:solidFill>
                <a:effectLst/>
                <a:latin typeface="+mj-lt"/>
                <a:ea typeface="Noto Sans KR"/>
              </a:rPr>
              <a:t> </a:t>
            </a:r>
            <a:r>
              <a:rPr lang="en-US" altLang="ko-KR" sz="3000" spc="-100">
                <a:solidFill>
                  <a:schemeClr val="tx1"/>
                </a:solidFill>
                <a:effectLst/>
                <a:latin typeface="+mj-lt"/>
                <a:ea typeface="Noto Sans KR"/>
              </a:rPr>
              <a:t>sunscreen to protect yourself from sunburn. Finally, bring warm clothes and blankets. During the dry season, it can get extremely cold, which can make your body temperature dangerously low. By following these tips, you can stay safe at the Uyuni Salt Flat. </a:t>
            </a: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66</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1929493393"/>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2.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en-US" altLang="ko-KR"/>
              <a:t> </a:t>
            </a:r>
            <a:endParaRPr lang="en-US" altLang="ko-KR"/>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 4</a:t>
            </a:r>
            <a:endParaRPr lang="en-US" altLang="ko-KR" sz="2000" b="1">
              <a:solidFill>
                <a:srgbClr val="f9c158"/>
              </a:solidFill>
              <a:latin typeface="+mj-lt"/>
              <a:ea typeface="Noto Sans KR Medium"/>
            </a:endParaRPr>
          </a:p>
        </p:txBody>
      </p:sp>
      <p:sp>
        <p:nvSpPr>
          <p:cNvPr id="6" name="TextBox 21"/>
          <p:cNvSpPr txBox="1"/>
          <p:nvPr/>
        </p:nvSpPr>
        <p:spPr>
          <a:xfrm>
            <a:off x="1257508" y="2052426"/>
            <a:ext cx="9631580" cy="4662699"/>
          </a:xfrm>
          <a:prstGeom prst="rect">
            <a:avLst/>
          </a:prstGeom>
          <a:noFill/>
        </p:spPr>
        <p:txBody>
          <a:bodyPr vert="horz" wrap="square" lIns="0" tIns="0" rIns="0" bIns="0" anchor="t">
            <a:spAutoFit/>
          </a:bodyPr>
          <a:lstStyle/>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Gina, what happened to your shoulders? They look so red!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Hey, Woojin. I got a sunburn while I was in Yangyang yesterday.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What were you doing there?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I went surfing. The weather was good for surfing because the wind wasn’t blowing much. </a:t>
            </a:r>
            <a:endParaRPr lang="en-US" altLang="ko-KR" sz="3000" spc="-100">
              <a:solidFill>
                <a:schemeClr val="tx1"/>
              </a:solidFill>
              <a:effectLst/>
              <a:latin typeface="+mj-lt"/>
              <a:ea typeface="Noto Sans KR"/>
            </a:endParaRPr>
          </a:p>
          <a:p>
            <a:pPr marL="360045" indent="-360045">
              <a:lnSpc>
                <a:spcPct val="170000"/>
              </a:lnSpc>
              <a:spcBef>
                <a:spcPts val="0"/>
              </a:spcBef>
              <a:defRPr/>
            </a:pP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Review &amp; Reflect  </a:t>
            </a:r>
            <a:endParaRPr lang="en-US" altLang="ko-KR" sz="2400" b="1" spc="-100">
              <a:solidFill>
                <a:schemeClr val="bg1"/>
              </a:solidFill>
              <a:effectLst/>
              <a:highlight>
                <a:srgbClr val="f7ab00"/>
              </a:highlight>
              <a:latin typeface="+mj-lt"/>
              <a:ea typeface="Noto Sans KR"/>
            </a:endParaRPr>
          </a:p>
        </p:txBody>
      </p:sp>
      <p:sp>
        <p:nvSpPr>
          <p:cNvPr id="9" name="TextBox 4"/>
          <p:cNvSpPr txBox="1"/>
          <p:nvPr/>
        </p:nvSpPr>
        <p:spPr>
          <a:xfrm>
            <a:off x="1257508" y="1351940"/>
            <a:ext cx="7602854" cy="705460"/>
          </a:xfrm>
          <a:prstGeom prst="rect">
            <a:avLst/>
          </a:prstGeom>
          <a:noFill/>
        </p:spPr>
        <p:txBody>
          <a:bodyPr wrap="square" lIns="0" tIns="0" rIns="0" bIns="0" anchor="t">
            <a:spAutoFit/>
          </a:bodyPr>
          <a:lstStyle/>
          <a:p>
            <a:pPr>
              <a:lnSpc>
                <a:spcPct val="130000"/>
              </a:lnSpc>
              <a:defRPr/>
            </a:pPr>
            <a:r>
              <a:rPr lang="en-US" altLang="ko-KR" sz="3600" b="1" spc="-150">
                <a:effectLst/>
                <a:latin typeface="+mj-lt"/>
                <a:ea typeface="Noto Sans KR"/>
              </a:rPr>
              <a:t>A</a:t>
            </a:r>
            <a:endParaRPr lang="en-US" altLang="ko-KR" sz="3600" b="1" spc="-150">
              <a:effectLst/>
              <a:latin typeface="+mj-lt"/>
              <a:ea typeface="Noto Sans KR"/>
            </a:endParaRPr>
          </a:p>
        </p:txBody>
      </p:sp>
      <p:sp>
        <p:nvSpPr>
          <p:cNvPr id="10" name="TextBox 18"/>
          <p:cNvSpPr txBox="1"/>
          <p:nvPr/>
        </p:nvSpPr>
        <p:spPr>
          <a:xfrm>
            <a:off x="11485974" y="1449705"/>
            <a:ext cx="672686" cy="339090"/>
          </a:xfrm>
          <a:prstGeom prst="rect">
            <a:avLst/>
          </a:prstGeom>
          <a:noFill/>
        </p:spPr>
        <p:txBody>
          <a:bodyPr wrap="square" anchor="ctr">
            <a:spAutoFit/>
          </a:bodyPr>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p.7</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1</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3872057904"/>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3.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ko-KR" altLang="en-US"/>
              <a:t/>
            </a:r>
            <a:endParaRPr lang="ko-KR" altLang="en-US"/>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4</a:t>
            </a:r>
            <a:endParaRPr lang="en-US" altLang="ko-KR" sz="2000" b="1">
              <a:solidFill>
                <a:srgbClr val="f9c158"/>
              </a:solidFill>
              <a:latin typeface="+mj-lt"/>
              <a:ea typeface="Noto Sans KR Medium"/>
            </a:endParaRPr>
          </a:p>
        </p:txBody>
      </p:sp>
      <p:sp>
        <p:nvSpPr>
          <p:cNvPr id="6" name="TextBox 21"/>
          <p:cNvSpPr txBox="1"/>
          <p:nvPr/>
        </p:nvSpPr>
        <p:spPr>
          <a:xfrm>
            <a:off x="1257508" y="1642851"/>
            <a:ext cx="9631580" cy="4662699"/>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Okay, but didn’t you wear any sunscreen? You should apply sunscreen before going out and then reapply it regularly.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The weather was cloudy, so I didn’t think I would get burned.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Oh no. Well, you’d better use aloe vera gel on your burn. It will help make your skin feel better.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I’ll try that. Thanks for the helpful tip!</a:t>
            </a: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p.7</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1</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2353456721"/>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4.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en-US" altLang="ko-KR"/>
              <a:t> </a:t>
            </a:r>
            <a:endParaRPr lang="en-US" altLang="ko-KR"/>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 4</a:t>
            </a:r>
            <a:endParaRPr lang="en-US" altLang="ko-KR" sz="2000" b="1">
              <a:solidFill>
                <a:srgbClr val="f9c158"/>
              </a:solidFill>
              <a:latin typeface="+mj-lt"/>
              <a:ea typeface="Noto Sans KR Medium"/>
            </a:endParaRPr>
          </a:p>
        </p:txBody>
      </p:sp>
      <p:sp>
        <p:nvSpPr>
          <p:cNvPr id="6" name="TextBox 21"/>
          <p:cNvSpPr txBox="1"/>
          <p:nvPr/>
        </p:nvSpPr>
        <p:spPr>
          <a:xfrm>
            <a:off x="1259514" y="2027360"/>
            <a:ext cx="9481186" cy="4659190"/>
          </a:xfrm>
          <a:prstGeom prst="rect">
            <a:avLst/>
          </a:prstGeom>
          <a:noFill/>
        </p:spPr>
        <p:txBody>
          <a:bodyPr vert="horz" wrap="square" lIns="0" tIns="0" rIns="0" bIns="0" anchor="t">
            <a:spAutoFit/>
          </a:bodyPr>
          <a:lstStyle/>
          <a:p>
            <a:pPr marL="360045" indent="-360045">
              <a:lnSpc>
                <a:spcPct val="170000"/>
              </a:lnSpc>
              <a:spcBef>
                <a:spcPts val="0"/>
              </a:spcBef>
              <a:defRPr/>
            </a:pPr>
            <a:r>
              <a:rPr lang="en-US" altLang="ko-KR" sz="3000" b="1" spc="-100">
                <a:solidFill>
                  <a:schemeClr val="tx1"/>
                </a:solidFill>
                <a:effectLst/>
                <a:latin typeface="+mj-lt"/>
                <a:ea typeface="Noto Sans KR"/>
              </a:rPr>
              <a:t>W</a:t>
            </a:r>
            <a:r>
              <a:rPr lang="ko-KR" altLang="en-US" sz="3000" b="1" spc="-100">
                <a:solidFill>
                  <a:schemeClr val="tx1"/>
                </a:solidFill>
                <a:effectLst/>
                <a:latin typeface="+mj-lt"/>
                <a:ea typeface="Noto Sans KR"/>
              </a:rPr>
              <a:t> </a:t>
            </a:r>
            <a:r>
              <a:rPr lang="en-US" altLang="ko-KR" sz="3000" spc="-100">
                <a:solidFill>
                  <a:schemeClr val="tx1"/>
                </a:solidFill>
                <a:effectLst/>
                <a:latin typeface="+mj-lt"/>
                <a:ea typeface="Noto Sans KR"/>
              </a:rPr>
              <a:t> In world news, it’s nearly time once again for the annual Cooper’s Hill Cheese-Rolling Race. People all over the world are planning to participate in this unique event in Gloucester, England. It is an annual race in which participants chase a wheel of cheese down a long, steep hill. The race uses a wheel of Double Gloucester cheese decorated with red and blue ribbons. </a:t>
            </a: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Review &amp; Reflect  </a:t>
            </a:r>
            <a:endParaRPr lang="en-US" altLang="ko-KR" sz="2400" b="1" spc="-100">
              <a:solidFill>
                <a:schemeClr val="bg1"/>
              </a:solidFill>
              <a:effectLst/>
              <a:highlight>
                <a:srgbClr val="f7ab00"/>
              </a:highlight>
              <a:latin typeface="+mj-lt"/>
              <a:ea typeface="Noto Sans KR"/>
            </a:endParaRPr>
          </a:p>
        </p:txBody>
      </p:sp>
      <p:sp>
        <p:nvSpPr>
          <p:cNvPr id="9" name="TextBox 4"/>
          <p:cNvSpPr txBox="1"/>
          <p:nvPr/>
        </p:nvSpPr>
        <p:spPr>
          <a:xfrm>
            <a:off x="1257508" y="1351940"/>
            <a:ext cx="7602854" cy="705460"/>
          </a:xfrm>
          <a:prstGeom prst="rect">
            <a:avLst/>
          </a:prstGeom>
          <a:noFill/>
        </p:spPr>
        <p:txBody>
          <a:bodyPr wrap="square" lIns="0" tIns="0" rIns="0" bIns="0" anchor="t">
            <a:spAutoFit/>
          </a:bodyPr>
          <a:lstStyle/>
          <a:p>
            <a:pPr>
              <a:lnSpc>
                <a:spcPct val="130000"/>
              </a:lnSpc>
              <a:defRPr/>
            </a:pPr>
            <a:r>
              <a:rPr lang="en-US" altLang="ko-KR" sz="3600" b="1" spc="-150">
                <a:effectLst/>
                <a:latin typeface="+mj-lt"/>
                <a:ea typeface="Noto Sans KR"/>
              </a:rPr>
              <a:t>B</a:t>
            </a:r>
            <a:endParaRPr lang="en-US" altLang="ko-KR" sz="3600" b="1" spc="-150">
              <a:effectLst/>
              <a:latin typeface="+mj-lt"/>
              <a:ea typeface="Noto Sans KR"/>
            </a:endParaRPr>
          </a:p>
        </p:txBody>
      </p:sp>
      <p:sp>
        <p:nvSpPr>
          <p:cNvPr id="10" name="TextBox 18"/>
          <p:cNvSpPr txBox="1"/>
          <p:nvPr/>
        </p:nvSpPr>
        <p:spPr>
          <a:xfrm>
            <a:off x="11485974" y="1449705"/>
            <a:ext cx="672686" cy="339090"/>
          </a:xfrm>
          <a:prstGeom prst="rect">
            <a:avLst/>
          </a:prstGeom>
          <a:noFill/>
        </p:spPr>
        <p:txBody>
          <a:bodyPr wrap="square" anchor="ctr">
            <a:spAutoFit/>
          </a:bodyPr>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p.7</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1</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2269901932"/>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5.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ko-KR" altLang="en-US"/>
              <a:t/>
            </a:r>
            <a:endParaRPr lang="ko-KR" altLang="en-US"/>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4</a:t>
            </a:r>
            <a:endParaRPr lang="en-US" altLang="ko-KR" sz="2000" b="1">
              <a:solidFill>
                <a:srgbClr val="f9c158"/>
              </a:solidFill>
              <a:latin typeface="+mj-lt"/>
              <a:ea typeface="Noto Sans KR Medium"/>
            </a:endParaRPr>
          </a:p>
        </p:txBody>
      </p:sp>
      <p:sp>
        <p:nvSpPr>
          <p:cNvPr id="6" name="TextBox 21"/>
          <p:cNvSpPr txBox="1"/>
          <p:nvPr/>
        </p:nvSpPr>
        <p:spPr>
          <a:xfrm>
            <a:off x="1257508" y="1642851"/>
            <a:ext cx="9631580" cy="3100599"/>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360045" indent="-360045">
              <a:lnSpc>
                <a:spcPct val="170000"/>
              </a:lnSpc>
              <a:spcBef>
                <a:spcPts val="0"/>
              </a:spcBef>
              <a:defRPr/>
            </a:pPr>
            <a:r>
              <a:rPr lang="ko-KR" altLang="en-US" sz="3000" spc="-100">
                <a:solidFill>
                  <a:schemeClr val="tx1"/>
                </a:solidFill>
                <a:effectLst/>
                <a:latin typeface="+mj-lt"/>
                <a:ea typeface="Noto Sans KR"/>
              </a:rPr>
              <a:t>     </a:t>
            </a:r>
            <a:r>
              <a:rPr lang="en-US" altLang="ko-KR" sz="3000" spc="-100">
                <a:solidFill>
                  <a:schemeClr val="tx1"/>
                </a:solidFill>
                <a:effectLst/>
                <a:latin typeface="+mj-lt"/>
                <a:ea typeface="Noto Sans KR"/>
              </a:rPr>
              <a:t>The person who gets to the bottom first wins the cheese as a prize. And don’t worry about safety! Volunteers help people who lose their balance and carry injured people down the hill. Come and enjoy the fun race!</a:t>
            </a: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p.7</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1</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3337997163"/>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2.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en-US" altLang="ko-KR"/>
              <a:t> </a:t>
            </a:r>
            <a:endParaRPr lang="en-US" altLang="ko-KR"/>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 4</a:t>
            </a:r>
            <a:endParaRPr lang="en-US" altLang="ko-KR" sz="2000" b="1">
              <a:solidFill>
                <a:srgbClr val="f9c158"/>
              </a:solidFill>
              <a:latin typeface="+mj-lt"/>
              <a:ea typeface="Noto Sans KR Medium"/>
            </a:endParaRPr>
          </a:p>
        </p:txBody>
      </p:sp>
      <p:sp>
        <p:nvSpPr>
          <p:cNvPr id="6" name="TextBox 21"/>
          <p:cNvSpPr txBox="1"/>
          <p:nvPr/>
        </p:nvSpPr>
        <p:spPr>
          <a:xfrm>
            <a:off x="1257508" y="2052426"/>
            <a:ext cx="9631580" cy="5434224"/>
          </a:xfrm>
          <a:prstGeom prst="rect">
            <a:avLst/>
          </a:prstGeom>
          <a:noFill/>
        </p:spPr>
        <p:txBody>
          <a:bodyPr vert="horz" wrap="square" lIns="0" tIns="0" rIns="0" bIns="0" anchor="t">
            <a:spAutoFit/>
          </a:bodyPr>
          <a:lstStyle/>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Arin, what are you planning to do on your trip to Canada?</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I’m planning to attend the Quebec Winter Carnival.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a:t>
            </a:r>
            <a:r>
              <a:rPr lang="en-US" altLang="ko-KR" sz="3000" spc="-100">
                <a:solidFill>
                  <a:schemeClr val="tx1"/>
                </a:solidFill>
                <a:effectLst/>
                <a:latin typeface="+mj-lt"/>
                <a:ea typeface="Noto Sans KR"/>
              </a:rPr>
              <a:t>I’ve never heard of that before.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It’s one of the largest winter festivals in the world. I’ll visit the Ice Palace and look around the snow sculptures.</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a:t>
            </a:r>
            <a:r>
              <a:rPr lang="en-US" altLang="ko-KR" sz="3000" spc="-100">
                <a:solidFill>
                  <a:schemeClr val="tx1"/>
                </a:solidFill>
                <a:effectLst/>
                <a:latin typeface="+mj-lt"/>
                <a:ea typeface="Noto Sans KR"/>
              </a:rPr>
              <a:t>It sounds like a frozen city. </a:t>
            </a:r>
            <a:endParaRPr lang="en-US" altLang="ko-KR" sz="3000" spc="-100">
              <a:solidFill>
                <a:schemeClr val="tx1"/>
              </a:solidFill>
              <a:effectLst/>
              <a:latin typeface="+mj-lt"/>
              <a:ea typeface="Noto Sans KR"/>
            </a:endParaRPr>
          </a:p>
          <a:p>
            <a:pPr marL="360045" indent="-360045">
              <a:lnSpc>
                <a:spcPct val="170000"/>
              </a:lnSpc>
              <a:spcBef>
                <a:spcPts val="0"/>
              </a:spcBef>
              <a:defRPr/>
            </a:pP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Topic 1   Listen &amp; Speak  </a:t>
            </a:r>
            <a:endParaRPr lang="en-US" altLang="ko-KR" sz="2400" b="1" spc="-100">
              <a:solidFill>
                <a:schemeClr val="bg1"/>
              </a:solidFill>
              <a:effectLst/>
              <a:highlight>
                <a:srgbClr val="f7ab00"/>
              </a:highlight>
              <a:latin typeface="+mj-lt"/>
              <a:ea typeface="Noto Sans KR"/>
            </a:endParaRPr>
          </a:p>
        </p:txBody>
      </p:sp>
      <p:sp>
        <p:nvSpPr>
          <p:cNvPr id="9" name="TextBox 4"/>
          <p:cNvSpPr txBox="1"/>
          <p:nvPr/>
        </p:nvSpPr>
        <p:spPr>
          <a:xfrm>
            <a:off x="1257508" y="1351940"/>
            <a:ext cx="7602854" cy="705460"/>
          </a:xfrm>
          <a:prstGeom prst="rect">
            <a:avLst/>
          </a:prstGeom>
          <a:noFill/>
        </p:spPr>
        <p:txBody>
          <a:bodyPr wrap="square" lIns="0" tIns="0" rIns="0" bIns="0" anchor="t">
            <a:spAutoFit/>
          </a:bodyPr>
          <a:lstStyle/>
          <a:p>
            <a:pPr>
              <a:lnSpc>
                <a:spcPct val="130000"/>
              </a:lnSpc>
              <a:defRPr/>
            </a:pPr>
            <a:r>
              <a:rPr lang="en-US" altLang="ko-KR" sz="3600" b="1" spc="-150">
                <a:effectLst/>
                <a:latin typeface="+mj-lt"/>
                <a:ea typeface="Noto Sans KR"/>
              </a:rPr>
              <a:t>A</a:t>
            </a:r>
            <a:endParaRPr lang="en-US" altLang="ko-KR" sz="3600" b="1" spc="-150">
              <a:effectLst/>
              <a:latin typeface="+mj-lt"/>
              <a:ea typeface="Noto Sans KR"/>
            </a:endParaRPr>
          </a:p>
        </p:txBody>
      </p:sp>
      <p:sp>
        <p:nvSpPr>
          <p:cNvPr id="10" name="TextBox 18"/>
          <p:cNvSpPr txBox="1"/>
          <p:nvPr/>
        </p:nvSpPr>
        <p:spPr>
          <a:xfrm>
            <a:off x="11485974" y="1449705"/>
            <a:ext cx="672686" cy="339090"/>
          </a:xfrm>
          <a:prstGeom prst="rect">
            <a:avLst/>
          </a:prstGeom>
          <a:noFill/>
        </p:spPr>
        <p:txBody>
          <a:bodyPr wrap="square" anchor="ctr">
            <a:spAutoFit/>
          </a:bodyPr>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61</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2889269020"/>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3.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ko-KR" altLang="en-US"/>
              <a:t/>
            </a:r>
            <a:endParaRPr lang="ko-KR" altLang="en-US"/>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4</a:t>
            </a:r>
            <a:endParaRPr lang="en-US" altLang="ko-KR" sz="2000" b="1">
              <a:solidFill>
                <a:srgbClr val="f9c158"/>
              </a:solidFill>
              <a:latin typeface="+mj-lt"/>
              <a:ea typeface="Noto Sans KR Medium"/>
            </a:endParaRPr>
          </a:p>
        </p:txBody>
      </p:sp>
      <p:sp>
        <p:nvSpPr>
          <p:cNvPr id="6" name="TextBox 21"/>
          <p:cNvSpPr txBox="1"/>
          <p:nvPr/>
        </p:nvSpPr>
        <p:spPr>
          <a:xfrm>
            <a:off x="1257508" y="1642851"/>
            <a:ext cx="9631580" cy="3100599"/>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Exactly. I’m also thinking about riding an ice slide.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That would be exciting!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Yeah, I’m really looking forward to it!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Enjoy your trip!</a:t>
            </a: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61</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1294473506"/>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4.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en-US" altLang="ko-KR"/>
              <a:t> </a:t>
            </a:r>
            <a:endParaRPr lang="en-US" altLang="ko-KR"/>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 4</a:t>
            </a:r>
            <a:endParaRPr lang="en-US" altLang="ko-KR" sz="2000" b="1">
              <a:solidFill>
                <a:srgbClr val="f9c158"/>
              </a:solidFill>
              <a:latin typeface="+mj-lt"/>
              <a:ea typeface="Noto Sans KR Medium"/>
            </a:endParaRPr>
          </a:p>
        </p:txBody>
      </p:sp>
      <p:sp>
        <p:nvSpPr>
          <p:cNvPr id="6" name="TextBox 21"/>
          <p:cNvSpPr txBox="1"/>
          <p:nvPr/>
        </p:nvSpPr>
        <p:spPr>
          <a:xfrm>
            <a:off x="1257508" y="2052426"/>
            <a:ext cx="9631580" cy="5434224"/>
          </a:xfrm>
          <a:prstGeom prst="rect">
            <a:avLst/>
          </a:prstGeom>
          <a:noFill/>
        </p:spPr>
        <p:txBody>
          <a:bodyPr vert="horz" wrap="square" lIns="0" tIns="0" rIns="0" bIns="0" anchor="t">
            <a:spAutoFit/>
          </a:bodyPr>
          <a:lstStyle/>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Hi, Junwon! You visited Busan last year, right?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That’s right, Daisy. Why do you ask?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I’m planning to travel to Busan when my cousin visits Korea this summer. What was the best part of your trip?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Oh, I enjoyed the night view of Gwangalli Beach the most. The food was amazing too. </a:t>
            </a:r>
            <a:endParaRPr lang="en-US" altLang="ko-KR" sz="3000" spc="-100">
              <a:solidFill>
                <a:schemeClr val="tx1"/>
              </a:solidFill>
              <a:effectLst/>
              <a:latin typeface="+mj-lt"/>
              <a:ea typeface="Noto Sans KR"/>
            </a:endParaRPr>
          </a:p>
          <a:p>
            <a:pPr marL="360045" indent="-360045">
              <a:lnSpc>
                <a:spcPct val="170000"/>
              </a:lnSpc>
              <a:spcBef>
                <a:spcPts val="0"/>
              </a:spcBef>
              <a:defRPr/>
            </a:pP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Topic 1   Listen &amp; Speak  </a:t>
            </a:r>
            <a:endParaRPr lang="en-US" altLang="ko-KR" sz="2400" b="1" spc="-100">
              <a:solidFill>
                <a:schemeClr val="bg1"/>
              </a:solidFill>
              <a:effectLst/>
              <a:highlight>
                <a:srgbClr val="f7ab00"/>
              </a:highlight>
              <a:latin typeface="+mj-lt"/>
              <a:ea typeface="Noto Sans KR"/>
            </a:endParaRPr>
          </a:p>
        </p:txBody>
      </p:sp>
      <p:sp>
        <p:nvSpPr>
          <p:cNvPr id="9" name="TextBox 4"/>
          <p:cNvSpPr txBox="1"/>
          <p:nvPr/>
        </p:nvSpPr>
        <p:spPr>
          <a:xfrm>
            <a:off x="1257508" y="1351940"/>
            <a:ext cx="7602854" cy="705460"/>
          </a:xfrm>
          <a:prstGeom prst="rect">
            <a:avLst/>
          </a:prstGeom>
          <a:noFill/>
        </p:spPr>
        <p:txBody>
          <a:bodyPr wrap="square" lIns="0" tIns="0" rIns="0" bIns="0" anchor="t">
            <a:spAutoFit/>
          </a:bodyPr>
          <a:lstStyle/>
          <a:p>
            <a:pPr>
              <a:lnSpc>
                <a:spcPct val="130000"/>
              </a:lnSpc>
              <a:defRPr/>
            </a:pPr>
            <a:r>
              <a:rPr lang="en-US" altLang="ko-KR" sz="3600" b="1" spc="-150">
                <a:effectLst/>
                <a:latin typeface="+mj-lt"/>
                <a:ea typeface="Noto Sans KR"/>
              </a:rPr>
              <a:t>B</a:t>
            </a:r>
            <a:endParaRPr lang="en-US" altLang="ko-KR" sz="3600" b="1" spc="-150">
              <a:effectLst/>
              <a:latin typeface="+mj-lt"/>
              <a:ea typeface="Noto Sans KR"/>
            </a:endParaRPr>
          </a:p>
        </p:txBody>
      </p:sp>
      <p:sp>
        <p:nvSpPr>
          <p:cNvPr id="10" name="TextBox 18"/>
          <p:cNvSpPr txBox="1"/>
          <p:nvPr/>
        </p:nvSpPr>
        <p:spPr>
          <a:xfrm>
            <a:off x="11485974" y="1449705"/>
            <a:ext cx="672686" cy="339090"/>
          </a:xfrm>
          <a:prstGeom prst="rect">
            <a:avLst/>
          </a:prstGeom>
          <a:noFill/>
        </p:spPr>
        <p:txBody>
          <a:bodyPr wrap="square" anchor="ctr">
            <a:spAutoFit/>
          </a:bodyPr>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61</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171714804"/>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5.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ko-KR" altLang="en-US"/>
              <a:t/>
            </a:r>
            <a:endParaRPr lang="ko-KR" altLang="en-US"/>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4</a:t>
            </a:r>
            <a:endParaRPr lang="en-US" altLang="ko-KR" sz="2000" b="1">
              <a:solidFill>
                <a:srgbClr val="f9c158"/>
              </a:solidFill>
              <a:latin typeface="+mj-lt"/>
              <a:ea typeface="Noto Sans KR Medium"/>
            </a:endParaRPr>
          </a:p>
        </p:txBody>
      </p:sp>
      <p:sp>
        <p:nvSpPr>
          <p:cNvPr id="6" name="TextBox 21"/>
          <p:cNvSpPr txBox="1"/>
          <p:nvPr/>
        </p:nvSpPr>
        <p:spPr>
          <a:xfrm>
            <a:off x="1257508" y="1395201"/>
            <a:ext cx="9631580" cy="4662699"/>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That’s great! My cousin is excited to try some new food in Busan.</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There are many street foods at the Bupyeong Kkangtong Market.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I should definitely go there.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By the way, it can be tough to find accommodations there in summer. You’d better book them in advance.</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Thanks for the advice!</a:t>
            </a: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61</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3958239247"/>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6.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en-US" altLang="ko-KR"/>
              <a:t> </a:t>
            </a:r>
            <a:endParaRPr lang="en-US" altLang="ko-KR"/>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 4</a:t>
            </a:r>
            <a:endParaRPr lang="en-US" altLang="ko-KR" sz="2000" b="1">
              <a:solidFill>
                <a:srgbClr val="f9c158"/>
              </a:solidFill>
              <a:latin typeface="+mj-lt"/>
              <a:ea typeface="Noto Sans KR Medium"/>
            </a:endParaRPr>
          </a:p>
        </p:txBody>
      </p:sp>
      <p:sp>
        <p:nvSpPr>
          <p:cNvPr id="6" name="TextBox 21"/>
          <p:cNvSpPr txBox="1"/>
          <p:nvPr/>
        </p:nvSpPr>
        <p:spPr>
          <a:xfrm>
            <a:off x="1257508" y="1656207"/>
            <a:ext cx="9425206" cy="4658868"/>
          </a:xfrm>
          <a:prstGeom prst="rect">
            <a:avLst/>
          </a:prstGeom>
          <a:noFill/>
        </p:spPr>
        <p:txBody>
          <a:bodyPr vert="horz" wrap="square" lIns="0" tIns="0" rIns="0" bIns="0" anchor="t">
            <a:spAutoFit/>
          </a:bodyPr>
          <a:lstStyle/>
          <a:p>
            <a:pPr marL="360045" indent="-360045">
              <a:lnSpc>
                <a:spcPct val="170000"/>
              </a:lnSpc>
              <a:spcBef>
                <a:spcPts val="0"/>
              </a:spcBef>
              <a:defRPr/>
            </a:pPr>
            <a:r>
              <a:rPr lang="en-US" altLang="ko-KR" sz="3000" b="1" spc="-100">
                <a:solidFill>
                  <a:schemeClr val="tx1"/>
                </a:solidFill>
                <a:effectLst/>
                <a:latin typeface="+mj-lt"/>
                <a:ea typeface="Noto Sans KR"/>
              </a:rPr>
              <a:t>W</a:t>
            </a:r>
            <a:r>
              <a:rPr lang="en-US" altLang="ko-KR" sz="3000" spc="-100">
                <a:solidFill>
                  <a:schemeClr val="tx1"/>
                </a:solidFill>
                <a:effectLst/>
                <a:latin typeface="+mj-lt"/>
                <a:ea typeface="Noto Sans KR"/>
              </a:rPr>
              <a:t>  Welcome back. Our topic today is travel plans. Deciding when to go is essential when planning a trip. We will tell you about three tourist destinations and the best time to visit them. Shopping lovers should visit Singapore in June and July. During that time, the Great Singapore Sale is held. Many stores participate in it, so you can get amazing deals. </a:t>
            </a: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Topic 1   Real-Life Listening  </a:t>
            </a:r>
            <a:endParaRPr lang="en-US" altLang="ko-KR" sz="2400" b="1" spc="-100">
              <a:solidFill>
                <a:schemeClr val="bg1"/>
              </a:solidFill>
              <a:effectLst/>
              <a:highlight>
                <a:srgbClr val="f7ab00"/>
              </a:highlight>
              <a:latin typeface="+mj-lt"/>
              <a:ea typeface="Noto Sans KR"/>
            </a:endParaRPr>
          </a:p>
        </p:txBody>
      </p:sp>
      <p:sp>
        <p:nvSpPr>
          <p:cNvPr id="10" name="TextBox 18"/>
          <p:cNvSpPr txBox="1"/>
          <p:nvPr/>
        </p:nvSpPr>
        <p:spPr>
          <a:xfrm>
            <a:off x="11485974" y="1449705"/>
            <a:ext cx="672686" cy="339090"/>
          </a:xfrm>
          <a:prstGeom prst="rect">
            <a:avLst/>
          </a:prstGeom>
          <a:noFill/>
        </p:spPr>
        <p:txBody>
          <a:bodyPr wrap="square" anchor="ctr">
            <a:spAutoFit/>
          </a:bodyPr>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62</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3783379204"/>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7.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ko-KR" altLang="en-US"/>
              <a:t/>
            </a:r>
            <a:endParaRPr lang="ko-KR" altLang="en-US"/>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4</a:t>
            </a:r>
            <a:endParaRPr lang="en-US" altLang="ko-KR" sz="2000" b="1">
              <a:solidFill>
                <a:srgbClr val="f9c158"/>
              </a:solidFill>
              <a:latin typeface="+mj-lt"/>
              <a:ea typeface="Noto Sans KR Medium"/>
            </a:endParaRPr>
          </a:p>
        </p:txBody>
      </p:sp>
      <p:sp>
        <p:nvSpPr>
          <p:cNvPr id="6" name="TextBox 21"/>
          <p:cNvSpPr txBox="1"/>
          <p:nvPr/>
        </p:nvSpPr>
        <p:spPr>
          <a:xfrm>
            <a:off x="1257508" y="1299951"/>
            <a:ext cx="9631580" cy="5434224"/>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360045" indent="-360045">
              <a:lnSpc>
                <a:spcPct val="170000"/>
              </a:lnSpc>
              <a:spcBef>
                <a:spcPts val="0"/>
              </a:spcBef>
              <a:defRPr/>
            </a:pPr>
            <a:r>
              <a:rPr lang="ko-KR" altLang="en-US" sz="3000" spc="-100">
                <a:solidFill>
                  <a:schemeClr val="tx1"/>
                </a:solidFill>
                <a:effectLst/>
                <a:latin typeface="+mj-lt"/>
                <a:ea typeface="Noto Sans KR"/>
              </a:rPr>
              <a:t>     </a:t>
            </a:r>
            <a:r>
              <a:rPr lang="en-US" altLang="ko-KR" sz="3000" spc="-100">
                <a:solidFill>
                  <a:schemeClr val="tx1"/>
                </a:solidFill>
                <a:effectLst/>
                <a:latin typeface="+mj-lt"/>
                <a:ea typeface="Noto Sans KR"/>
              </a:rPr>
              <a:t>Second, visit Iceland from September to February. This is the time when the nights are long, so there is a good chance that you will be able to see the northern lights. Lastly, if you love unusual festivals, don’t miss </a:t>
            </a:r>
            <a:r>
              <a:rPr lang="en-US" altLang="ko-KR" sz="3000" i="1" spc="-100">
                <a:solidFill>
                  <a:schemeClr val="tx1"/>
                </a:solidFill>
                <a:effectLst/>
                <a:latin typeface="+mj-lt"/>
                <a:ea typeface="Noto Sans KR"/>
              </a:rPr>
              <a:t>La Tomatina</a:t>
            </a:r>
            <a:r>
              <a:rPr lang="en-US" altLang="ko-KR" sz="3000" spc="-100">
                <a:solidFill>
                  <a:schemeClr val="tx1"/>
                </a:solidFill>
                <a:effectLst/>
                <a:latin typeface="+mj-lt"/>
                <a:ea typeface="Noto Sans KR"/>
              </a:rPr>
              <a:t>. It is held in Spain on the last Wednesday of August. Participants at this festival have fun fights in which they throw tomatoes at one another. We hope you get a chance to visit these remarkable destinations.</a:t>
            </a: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62</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2831755925"/>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8.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en-US" altLang="ko-KR"/>
              <a:t> </a:t>
            </a:r>
            <a:endParaRPr lang="en-US" altLang="ko-KR"/>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 4</a:t>
            </a:r>
            <a:endParaRPr lang="en-US" altLang="ko-KR" sz="2000" b="1">
              <a:solidFill>
                <a:srgbClr val="f9c158"/>
              </a:solidFill>
              <a:latin typeface="+mj-lt"/>
              <a:ea typeface="Noto Sans KR Medium"/>
            </a:endParaRPr>
          </a:p>
        </p:txBody>
      </p:sp>
      <p:sp>
        <p:nvSpPr>
          <p:cNvPr id="6" name="TextBox 21"/>
          <p:cNvSpPr txBox="1"/>
          <p:nvPr/>
        </p:nvSpPr>
        <p:spPr>
          <a:xfrm>
            <a:off x="1257508" y="2052425"/>
            <a:ext cx="9631580" cy="5434225"/>
          </a:xfrm>
          <a:prstGeom prst="rect">
            <a:avLst/>
          </a:prstGeom>
          <a:noFill/>
        </p:spPr>
        <p:txBody>
          <a:bodyPr vert="horz" wrap="square" lIns="0" tIns="0" rIns="0" bIns="0" anchor="t">
            <a:spAutoFit/>
          </a:bodyPr>
          <a:lstStyle/>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Mina, let’s review our checklist before we leave.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Okay. First, we need a travel adapter.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Got it! It will be helpful when a device’s plug doesn’t match an outlet. What’s next?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A power bank. In case our phone batteries get low.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B</a:t>
            </a:r>
            <a:r>
              <a:rPr lang="ko-KR" altLang="en-US" sz="3000" b="1" spc="-100">
                <a:solidFill>
                  <a:schemeClr val="tx1"/>
                </a:solidFill>
                <a:effectLst/>
                <a:latin typeface="+mj-lt"/>
                <a:ea typeface="Noto Sans KR"/>
              </a:rPr>
              <a:t> </a:t>
            </a:r>
            <a:r>
              <a:rPr lang="en-US" altLang="ko-KR" sz="3000" spc="-100">
                <a:solidFill>
                  <a:schemeClr val="tx1"/>
                </a:solidFill>
                <a:effectLst/>
                <a:latin typeface="+mj-lt"/>
                <a:ea typeface="Noto Sans KR"/>
              </a:rPr>
              <a:t>Check. What’s next? </a:t>
            </a:r>
            <a:endParaRPr lang="en-US" altLang="ko-KR" sz="3000" spc="-100">
              <a:solidFill>
                <a:schemeClr val="tx1"/>
              </a:solidFill>
              <a:effectLst/>
              <a:latin typeface="+mj-lt"/>
              <a:ea typeface="Noto Sans KR"/>
            </a:endParaRPr>
          </a:p>
          <a:p>
            <a:pPr marL="360045" indent="-360045">
              <a:lnSpc>
                <a:spcPct val="170000"/>
              </a:lnSpc>
              <a:spcBef>
                <a:spcPts val="0"/>
              </a:spcBef>
              <a:defRPr/>
            </a:pP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Topic 2   Get Ready  </a:t>
            </a:r>
            <a:endParaRPr lang="en-US" altLang="ko-KR" sz="2400" b="1" spc="-100">
              <a:solidFill>
                <a:schemeClr val="bg1"/>
              </a:solidFill>
              <a:effectLst/>
              <a:highlight>
                <a:srgbClr val="f7ab00"/>
              </a:highlight>
              <a:latin typeface="+mj-lt"/>
              <a:ea typeface="Noto Sans KR"/>
            </a:endParaRPr>
          </a:p>
        </p:txBody>
      </p:sp>
      <p:sp>
        <p:nvSpPr>
          <p:cNvPr id="9" name="TextBox 4"/>
          <p:cNvSpPr txBox="1"/>
          <p:nvPr/>
        </p:nvSpPr>
        <p:spPr>
          <a:xfrm>
            <a:off x="1257508" y="1351940"/>
            <a:ext cx="7602854" cy="705460"/>
          </a:xfrm>
          <a:prstGeom prst="rect">
            <a:avLst/>
          </a:prstGeom>
          <a:noFill/>
        </p:spPr>
        <p:txBody>
          <a:bodyPr wrap="square" lIns="0" tIns="0" rIns="0" bIns="0" anchor="t">
            <a:spAutoFit/>
          </a:bodyPr>
          <a:lstStyle/>
          <a:p>
            <a:pPr>
              <a:lnSpc>
                <a:spcPct val="130000"/>
              </a:lnSpc>
              <a:defRPr/>
            </a:pPr>
            <a:r>
              <a:rPr lang="en-US" altLang="ko-KR" sz="3600" b="1" spc="-150">
                <a:effectLst/>
                <a:latin typeface="+mj-lt"/>
                <a:ea typeface="Noto Sans KR"/>
              </a:rPr>
              <a:t>A</a:t>
            </a:r>
            <a:endParaRPr lang="en-US" altLang="ko-KR" sz="3600" b="1" spc="-150">
              <a:effectLst/>
              <a:latin typeface="+mj-lt"/>
              <a:ea typeface="Noto Sans KR"/>
            </a:endParaRPr>
          </a:p>
        </p:txBody>
      </p:sp>
      <p:sp>
        <p:nvSpPr>
          <p:cNvPr id="10" name="TextBox 18"/>
          <p:cNvSpPr txBox="1"/>
          <p:nvPr/>
        </p:nvSpPr>
        <p:spPr>
          <a:xfrm>
            <a:off x="11485974" y="1449705"/>
            <a:ext cx="672686" cy="339090"/>
          </a:xfrm>
          <a:prstGeom prst="rect">
            <a:avLst/>
          </a:prstGeom>
          <a:noFill/>
        </p:spPr>
        <p:txBody>
          <a:bodyPr wrap="square" anchor="ctr">
            <a:spAutoFit/>
          </a:bodyPr>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64</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956032237"/>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9.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p>
            <a:pPr>
              <a:defRPr/>
            </a:pPr>
            <a:r>
              <a:rPr lang="ko-KR" altLang="en-US"/>
              <a:t/>
            </a:r>
            <a:endParaRPr lang="ko-KR" altLang="en-US"/>
          </a:p>
        </p:txBody>
      </p:sp>
      <p:sp>
        <p:nvSpPr>
          <p:cNvPr id="3" name="내용 개체 틀 2"/>
          <p:cNvSpPr>
            <a:spLocks noGrp="1"/>
          </p:cNvSpPr>
          <p:nvPr>
            <p:ph idx="1"/>
          </p:nvPr>
        </p:nvSpPr>
        <p:spPr/>
        <p:txBody>
          <a:bodyPr/>
          <a:p>
            <a:pPr>
              <a:defRPr/>
            </a:pPr>
            <a:r>
              <a:rPr lang="ko-KR" altLang="en-US"/>
              <a:t/>
            </a: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algn="r">
              <a:defRPr/>
            </a:pPr>
            <a:r>
              <a:rPr lang="en-US" altLang="ko-Kore-KR" sz="2000" b="1">
                <a:solidFill>
                  <a:srgbClr val="f9c158"/>
                </a:solidFill>
                <a:effectLst/>
                <a:latin typeface="+mj-lt"/>
                <a:ea typeface="Noto Sans KR Medium"/>
              </a:rPr>
              <a:t>Lesson </a:t>
            </a:r>
            <a:r>
              <a:rPr lang="en-US" altLang="ko-KR" sz="2000" b="1">
                <a:solidFill>
                  <a:srgbClr val="f9c158"/>
                </a:solidFill>
                <a:effectLst/>
                <a:latin typeface="+mj-lt"/>
                <a:ea typeface="Noto Sans KR Medium"/>
              </a:rPr>
              <a:t>4</a:t>
            </a:r>
            <a:endParaRPr lang="en-US" altLang="ko-KR" sz="2000" b="1">
              <a:solidFill>
                <a:srgbClr val="f9c158"/>
              </a:solidFill>
              <a:latin typeface="+mj-lt"/>
              <a:ea typeface="Noto Sans KR Medium"/>
            </a:endParaRPr>
          </a:p>
        </p:txBody>
      </p:sp>
      <p:sp>
        <p:nvSpPr>
          <p:cNvPr id="6" name="TextBox 21"/>
          <p:cNvSpPr txBox="1"/>
          <p:nvPr/>
        </p:nvSpPr>
        <p:spPr>
          <a:xfrm>
            <a:off x="1257508" y="1642851"/>
            <a:ext cx="9631580" cy="4662699"/>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Oh no. I forgot the earplugs. I can’t sleep on the plane without them.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You’d better buy some at the airport.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G</a:t>
            </a:r>
            <a:r>
              <a:rPr lang="en-US" altLang="ko-KR" sz="3000" spc="-100">
                <a:solidFill>
                  <a:schemeClr val="tx1"/>
                </a:solidFill>
                <a:effectLst/>
                <a:latin typeface="+mj-lt"/>
                <a:ea typeface="Noto Sans KR"/>
              </a:rPr>
              <a:t> Good idea. Also, I’ve packed raincoats since the weather could be rainy. </a:t>
            </a:r>
            <a:endParaRPr lang="en-US" altLang="ko-KR" sz="3000" spc="-100">
              <a:solidFill>
                <a:schemeClr val="tx1"/>
              </a:solidFill>
              <a:effectLst/>
              <a:latin typeface="+mj-lt"/>
              <a:ea typeface="Noto Sans KR"/>
            </a:endParaRPr>
          </a:p>
          <a:p>
            <a:pPr marL="360045" indent="-360045">
              <a:lnSpc>
                <a:spcPct val="170000"/>
              </a:lnSpc>
              <a:spcBef>
                <a:spcPts val="0"/>
              </a:spcBef>
              <a:defRPr/>
            </a:pPr>
            <a:r>
              <a:rPr lang="en-US" altLang="ko-KR" sz="3000" b="1" spc="-100">
                <a:solidFill>
                  <a:schemeClr val="tx1"/>
                </a:solidFill>
                <a:effectLst/>
                <a:latin typeface="+mj-lt"/>
                <a:ea typeface="Noto Sans KR"/>
              </a:rPr>
              <a:t>B</a:t>
            </a:r>
            <a:r>
              <a:rPr lang="en-US" altLang="ko-KR" sz="3000" spc="-100">
                <a:solidFill>
                  <a:schemeClr val="tx1"/>
                </a:solidFill>
                <a:effectLst/>
                <a:latin typeface="+mj-lt"/>
                <a:ea typeface="Noto Sans KR"/>
              </a:rPr>
              <a:t> Great!</a:t>
            </a:r>
            <a:endParaRPr lang="en-US" altLang="ko-KR" sz="3000" spc="-10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xmlns:mc="http://schemas.openxmlformats.org/markup-compatibility/2006" xmlns:hp="http://schemas.haansoft.com/office/presentation/8.0" kumimoji="0" sz="1800" b="0" i="0" u="none" strike="noStrike" kern="1200" cap="none" spc="0" normalizeH="0" baseline="0" mc:Ignorable="hp" hp:hslEmbossed="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xmlns:mc="http://schemas.openxmlformats.org/markup-compatibility/2006" xmlns:hp="http://schemas.haansoft.com/office/presentation/8.0" kumimoji="0" lang="en-US" altLang="ko-Kore-KR" sz="1600" b="0" i="0" u="none" strike="noStrike" kern="1200" cap="none" spc="0" normalizeH="0" baseline="0" mc:Ignorable="hp" hp:hslEmbossed="0">
                <a:solidFill>
                  <a:schemeClr val="tx1"/>
                </a:solidFill>
                <a:latin typeface="Noto Sans KR Medium"/>
                <a:ea typeface="Noto Sans KR Medium"/>
              </a:rPr>
              <a:t>p.</a:t>
            </a:r>
            <a:r>
              <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latin typeface="Noto Sans KR Medium"/>
                <a:ea typeface="Noto Sans KR Medium"/>
              </a:rPr>
              <a:t>64</a:t>
            </a:r>
            <a:endParaRPr xmlns:mc="http://schemas.openxmlformats.org/markup-compatibility/2006" xmlns:hp="http://schemas.haansoft.com/office/presentation/8.0" kumimoji="0" lang="en-US" altLang="ko-KR" sz="1600" b="0" i="0" u="none" strike="noStrike" kern="1200" cap="none" spc="0" normalizeH="0" baseline="0" mc:Ignorable="hp" hp:hslEmbossed="0">
              <a:solidFill>
                <a:schemeClr val="tx1"/>
              </a:solidFill>
              <a:effectLst/>
              <a:latin typeface="Noto Sans KR Medium"/>
              <a:ea typeface="Noto Sans KR Medium"/>
            </a:endParaRPr>
          </a:p>
        </p:txBody>
      </p:sp>
    </p:spTree>
    <p:extLst>
      <p:ext uri="{BB962C8B-B14F-4D97-AF65-F5344CB8AC3E}">
        <p14:creationId xmlns:p14="http://schemas.microsoft.com/office/powerpoint/2010/main" val="1329242373"/>
      </p:ext>
    </p:extLst>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theme/theme1.xml><?xml version="1.0" encoding="utf-8"?>
<a:theme xmlns:r="http://schemas.openxmlformats.org/officeDocument/2006/relationships" xmlns:c="http://schemas.openxmlformats.org/drawingml/2006/chart" xmlns:dgm="http://schemas.openxmlformats.org/drawingml/2006/diagram" xmlns:dsp="http://schemas.microsoft.com/office/drawing/2008/diagram" xmlns:a="http://schemas.openxmlformats.org/drawingml/2006/main" xmlns:pic="http://schemas.openxmlformats.org/drawingml/2006/picture" xmlns:wp="http://schemas.openxmlformats.org/drawingml/2006/wordprocessingDrawing" xmlns:xdr="http://schemas.openxmlformats.org/drawingml/2006/spreadsheetDrawing" xmlns:lc="http://schemas.openxmlformats.org/drawingml/2006/lockedCanvas" xmlns:p="http://schemas.openxmlformats.org/presentationml/2006/main" name="Office 테마">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사용자 지정 2">
      <a:majorFont>
        <a:latin typeface="Calibri"/>
        <a:ea typeface="나눔 고딕"/>
        <a:cs typeface=""/>
      </a:majorFont>
      <a:minorFont>
        <a:latin typeface="Calibri"/>
        <a:ea typeface="나눔 고딕"/>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a:ln>
        <a:ln w="19050" cap="flat" cmpd="sng" algn="ctr">
          <a:solidFill>
            <a:schemeClr val="phClr"/>
          </a:solidFill>
          <a:prstDash val="solid"/>
          <a:miter/>
        </a:ln>
        <a:ln w="25400" cap="flat" cmpd="sng" algn="ctr">
          <a:solidFill>
            <a:schemeClr val="phClr"/>
          </a:solidFill>
          <a:prstDash val="solid"/>
          <a:miter/>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lstStyle/>
      <a:style>
        <a:lnRef idx="2">
          <a:schemeClr val="accent1">
            <a:shade val="20000"/>
          </a:schemeClr>
        </a:lnRef>
        <a:fillRef idx="1">
          <a:schemeClr val="accent1"/>
        </a:fillRef>
        <a:effectRef idx="0">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a:lstStyle/>
    </a:txDef>
  </a:objectDefaults>
</a:theme>
</file>

<file path=docProps/app.xml><?xml version="1.0" encoding="utf-8"?>
<ep:Properties xmlns:r="http://schemas.openxmlformats.org/officeDocument/2006/relationships" xmlns:ep="http://schemas.openxmlformats.org/officeDocument/2006/extended-properties" xmlns:vt="http://schemas.openxmlformats.org/officeDocument/2006/docPropsVTypes">
  <ep:Manager/>
  <ep:Company/>
  <ep:Words>880</ep:Words>
  <ep:PresentationFormat>와이드스크린</ep:PresentationFormat>
  <ep:Paragraphs>117</ep:Paragraphs>
  <ep:Slides>15</ep:Slides>
  <ep:Notes>0</ep:Notes>
  <ep:TotalTime>0</ep:TotalTime>
  <ep:HiddenSlides>0</ep:HiddenSlides>
  <ep:MMClips>0</ep:MMClips>
  <ep:HeadingPairs>
    <vt:vector size="4" baseType="variant">
      <vt:variant>
        <vt:lpstr>테마</vt:lpstr>
      </vt:variant>
      <vt:variant>
        <vt:i4>1</vt:i4>
      </vt:variant>
      <vt:variant>
        <vt:lpstr>슬라이드 제목</vt:lpstr>
      </vt:variant>
      <vt:variant>
        <vt:i4>15</vt:i4>
      </vt:variant>
    </vt:vector>
  </ep:HeadingPairs>
  <ep:TitlesOfParts>
    <vt:vector size="16" baseType="lpstr">
      <vt:lpstr>Office 테마</vt:lpstr>
      <vt:lpstr>슬라이드 1</vt:lpstr>
      <vt:lpstr>슬라이드 2</vt:lpstr>
      <vt:lpstr>슬라이드 3</vt:lpstr>
      <vt:lpstr>슬라이드 4</vt:lpstr>
      <vt:lpstr>슬라이드 5</vt:lpstr>
      <vt:lpstr>슬라이드 6</vt:lpstr>
      <vt:lpstr>슬라이드 7</vt:lpstr>
      <vt:lpstr>슬라이드 8</vt:lpstr>
      <vt:lpstr>슬라이드 9</vt:lpstr>
      <vt:lpstr>슬라이드 10</vt:lpstr>
      <vt:lpstr>슬라이드 11</vt:lpstr>
      <vt:lpstr>슬라이드 12</vt:lpstr>
      <vt:lpstr>슬라이드 13</vt:lpstr>
      <vt:lpstr>슬라이드 14</vt:lpstr>
      <vt:lpstr>슬라이드 15</vt:lpstr>
    </vt:vector>
  </ep:TitlesOfParts>
  <ep:HyperlinkBase/>
  <ep:Application>Show</ep:Application>
  <ep:AppVersion>12.0000</ep:AppVersion>
</ep:Properties>
</file>

<file path=docProps/core.xml><?xml version="1.0" encoding="utf-8"?>
<cp:coreProperties xmlns:r="http://schemas.openxmlformats.org/officeDocument/2006/relationships" xmlns:cp="http://schemas.openxmlformats.org/package/2006/metadata/core-properties" xmlns:dc="http://purl.org/dc/elements/1.1/" xmlns:dcterms="http://purl.org/dc/terms/" xmlns:dcmitype="http://purl.org/dc/dcmitype/" xmlns:xsi="http://www.w3.org/2001/XMLSchema-instance">
  <dcterms:created xsi:type="dcterms:W3CDTF">2024-07-02T00:56:12.000</dcterms:created>
  <dc:creator>김효민B</dc:creator>
  <cp:lastModifiedBy>ponet</cp:lastModifiedBy>
  <dcterms:modified xsi:type="dcterms:W3CDTF">2024-07-28T05:30:50.784</dcterms:modified>
  <cp:revision>47</cp:revision>
  <cp:version/>
</cp:coreProperties>
</file>

<file path=docProps/custom.xml><?xml version="1.0" encoding="utf-8"?>
<cfp:Properties xmlns:r="http://schemas.openxmlformats.org/officeDocument/2006/relationships" xmlns:cfp="http://schemas.openxmlformats.org/officeDocument/2006/custom-properties" xmlns:vt="http://schemas.openxmlformats.org/officeDocument/2006/docPropsVTypes"/>
</file>