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48" r:id="rId1"/>
  </p:sldMasterIdLst>
  <p:notesMasterIdLst>
    <p:notesMasterId r:id="rId2"/>
  </p:notesMasterIdLst>
  <p:sldIdLst>
    <p:sldId id="256" r:id="rId3"/>
    <p:sldId id="265" r:id="rId4"/>
    <p:sldId id="268" r:id="rId5"/>
    <p:sldId id="270" r:id="rId6"/>
    <p:sldId id="271" r:id="rId7"/>
    <p:sldId id="272" r:id="rId8"/>
    <p:sldId id="273" r:id="rId9"/>
    <p:sldId id="274" r:id="rId10"/>
    <p:sldId id="275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286" r:id="rId32"/>
    <p:sldId id="287" r:id="rId33"/>
    <p:sldId id="288" r:id="rId34"/>
    <p:sldId id="289" r:id="rId35"/>
    <p:sldId id="314" r:id="rId36"/>
    <p:sldId id="315" r:id="rId37"/>
    <p:sldId id="316" r:id="rId38"/>
    <p:sldId id="317" r:id="rId39"/>
    <p:sldId id="318" r:id="rId40"/>
    <p:sldId id="319" r:id="rId41"/>
    <p:sldId id="320" r:id="rId42"/>
    <p:sldId id="321" r:id="rId43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prnPr scaleToFitPaper="1"/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2069"/>
    <p:restoredTop sz="94694"/>
  </p:normalViewPr>
  <p:slideViewPr>
    <p:cSldViewPr snapToGrid="0">
      <p:cViewPr varScale="1">
        <p:scale>
          <a:sx n="100" d="100"/>
          <a:sy n="100" d="100"/>
        </p:scale>
        <p:origin x="960" y="96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slide" Target="slides/slide26.xml"  /><Relationship Id="rId29" Type="http://schemas.openxmlformats.org/officeDocument/2006/relationships/slide" Target="slides/slide27.xml"  /><Relationship Id="rId3" Type="http://schemas.openxmlformats.org/officeDocument/2006/relationships/slide" Target="slides/slide1.xml"  /><Relationship Id="rId30" Type="http://schemas.openxmlformats.org/officeDocument/2006/relationships/slide" Target="slides/slide28.xml"  /><Relationship Id="rId31" Type="http://schemas.openxmlformats.org/officeDocument/2006/relationships/slide" Target="slides/slide29.xml"  /><Relationship Id="rId32" Type="http://schemas.openxmlformats.org/officeDocument/2006/relationships/slide" Target="slides/slide30.xml"  /><Relationship Id="rId33" Type="http://schemas.openxmlformats.org/officeDocument/2006/relationships/slide" Target="slides/slide31.xml"  /><Relationship Id="rId34" Type="http://schemas.openxmlformats.org/officeDocument/2006/relationships/slide" Target="slides/slide32.xml"  /><Relationship Id="rId35" Type="http://schemas.openxmlformats.org/officeDocument/2006/relationships/slide" Target="slides/slide33.xml"  /><Relationship Id="rId36" Type="http://schemas.openxmlformats.org/officeDocument/2006/relationships/slide" Target="slides/slide34.xml"  /><Relationship Id="rId37" Type="http://schemas.openxmlformats.org/officeDocument/2006/relationships/slide" Target="slides/slide35.xml"  /><Relationship Id="rId38" Type="http://schemas.openxmlformats.org/officeDocument/2006/relationships/slide" Target="slides/slide36.xml"  /><Relationship Id="rId39" Type="http://schemas.openxmlformats.org/officeDocument/2006/relationships/slide" Target="slides/slide37.xml"  /><Relationship Id="rId4" Type="http://schemas.openxmlformats.org/officeDocument/2006/relationships/slide" Target="slides/slide2.xml"  /><Relationship Id="rId40" Type="http://schemas.openxmlformats.org/officeDocument/2006/relationships/slide" Target="slides/slide38.xml"  /><Relationship Id="rId41" Type="http://schemas.openxmlformats.org/officeDocument/2006/relationships/slide" Target="slides/slide39.xml"  /><Relationship Id="rId42" Type="http://schemas.openxmlformats.org/officeDocument/2006/relationships/slide" Target="slides/slide40.xml"  /><Relationship Id="rId43" Type="http://schemas.openxmlformats.org/officeDocument/2006/relationships/slide" Target="slides/slide41.xml"  /><Relationship Id="rId44" Type="http://schemas.openxmlformats.org/officeDocument/2006/relationships/presProps" Target="presProps.xml"  /><Relationship Id="rId45" Type="http://schemas.openxmlformats.org/officeDocument/2006/relationships/viewProps" Target="viewProps.xml"  /><Relationship Id="rId46" Type="http://schemas.openxmlformats.org/officeDocument/2006/relationships/theme" Target="theme/theme1.xml"  /><Relationship Id="rId47" Type="http://schemas.openxmlformats.org/officeDocument/2006/relationships/tableStyles" Target="tableStyles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lvl="0"/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vl="0"/>
            <a:fld id="{006F870D-227A-D941-9BEA-D62425905842}" type="datetime1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kumimoji="1" lang="ko-KR" altLang="en-US"/>
              <a:t>마스터 텍스트 스타일을 편집하려면 클릭</a:t>
            </a:r>
            <a:endParaRPr kumimoji="1" lang="ko-KR" altLang="en-US"/>
          </a:p>
          <a:p>
            <a:pPr lvl="1">
              <a:defRPr/>
            </a:pPr>
            <a:r>
              <a:rPr kumimoji="1" lang="ko-KR" altLang="en-US"/>
              <a:t>두 번째 수준</a:t>
            </a:r>
            <a:endParaRPr kumimoji="1" lang="ko-KR" altLang="en-US"/>
          </a:p>
          <a:p>
            <a:pPr lvl="2">
              <a:defRPr/>
            </a:pPr>
            <a:r>
              <a:rPr kumimoji="1" lang="ko-KR" altLang="en-US"/>
              <a:t>세 번째 수준</a:t>
            </a:r>
            <a:endParaRPr kumimoji="1" lang="ko-KR" altLang="en-US"/>
          </a:p>
          <a:p>
            <a:pPr lvl="3">
              <a:defRPr/>
            </a:pPr>
            <a:r>
              <a:rPr kumimoji="1" lang="ko-KR" altLang="en-US"/>
              <a:t>네 번째 수준</a:t>
            </a:r>
            <a:endParaRPr kumimoji="1" lang="ko-KR" altLang="en-US"/>
          </a:p>
          <a:p>
            <a:pPr lvl="4">
              <a:defRPr/>
            </a:pPr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lvl="0"/>
            <a:fld id="{A8FDE59B-8AC3-2741-B64B-69A6215399C6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2761377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2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1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7.xml"  /><Relationship Id="rId2" Type="http://schemas.openxmlformats.org/officeDocument/2006/relationships/notesMaster" Target="../notesMasters/notesMaster1.xml"  /></Relationships>
</file>

<file path=ppt/notesSlides/_rels/notesSlide17.xml.rels><?xml version="1.0" encoding="UTF-8" standalone="yes" ?><Relationships xmlns="http://schemas.openxmlformats.org/package/2006/relationships"><Relationship Id="rId1" Type="http://schemas.openxmlformats.org/officeDocument/2006/relationships/slide" Target="../slides/slide18.xml"  /><Relationship Id="rId2" Type="http://schemas.openxmlformats.org/officeDocument/2006/relationships/notesMaster" Target="../notesMasters/notesMaster1.xml"  /></Relationships>
</file>

<file path=ppt/notesSlides/_rels/notesSlide18.xml.rels><?xml version="1.0" encoding="UTF-8" standalone="yes" ?><Relationships xmlns="http://schemas.openxmlformats.org/package/2006/relationships"><Relationship Id="rId1" Type="http://schemas.openxmlformats.org/officeDocument/2006/relationships/slide" Target="../slides/slide19.xml"  /><Relationship Id="rId2" Type="http://schemas.openxmlformats.org/officeDocument/2006/relationships/notesMaster" Target="../notesMasters/notesMaster1.xml"  /></Relationships>
</file>

<file path=ppt/notesSlides/_rels/notesSlide19.xml.rels><?xml version="1.0" encoding="UTF-8" standalone="yes" ?><Relationships xmlns="http://schemas.openxmlformats.org/package/2006/relationships"><Relationship Id="rId1" Type="http://schemas.openxmlformats.org/officeDocument/2006/relationships/slide" Target="../slides/slide20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3.xml"  /></Relationships>
</file>

<file path=ppt/notesSlides/_rels/notesSlide20.xml.rels><?xml version="1.0" encoding="UTF-8" standalone="yes" ?><Relationships xmlns="http://schemas.openxmlformats.org/package/2006/relationships"><Relationship Id="rId1" Type="http://schemas.openxmlformats.org/officeDocument/2006/relationships/slide" Target="../slides/slide21.xml"  /><Relationship Id="rId2" Type="http://schemas.openxmlformats.org/officeDocument/2006/relationships/notesMaster" Target="../notesMasters/notesMaster1.xml"  /></Relationships>
</file>

<file path=ppt/notesSlides/_rels/notesSlide21.xml.rels><?xml version="1.0" encoding="UTF-8" standalone="yes" ?><Relationships xmlns="http://schemas.openxmlformats.org/package/2006/relationships"><Relationship Id="rId1" Type="http://schemas.openxmlformats.org/officeDocument/2006/relationships/slide" Target="../slides/slide22.xml"  /><Relationship Id="rId2" Type="http://schemas.openxmlformats.org/officeDocument/2006/relationships/notesMaster" Target="../notesMasters/notesMaster1.xml"  /></Relationships>
</file>

<file path=ppt/notesSlides/_rels/notesSlide2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3.xml"  /><Relationship Id="rId2" Type="http://schemas.openxmlformats.org/officeDocument/2006/relationships/notesMaster" Target="../notesMasters/notesMaster1.xml"  /></Relationships>
</file>

<file path=ppt/notesSlides/_rels/notesSlide23.xml.rels><?xml version="1.0" encoding="UTF-8" standalone="yes" ?><Relationships xmlns="http://schemas.openxmlformats.org/package/2006/relationships"><Relationship Id="rId1" Type="http://schemas.openxmlformats.org/officeDocument/2006/relationships/slide" Target="../slides/slide24.xml"  /><Relationship Id="rId2" Type="http://schemas.openxmlformats.org/officeDocument/2006/relationships/notesMaster" Target="../notesMasters/notesMaster1.xml"  /></Relationships>
</file>

<file path=ppt/notesSlides/_rels/notesSlide24.xml.rels><?xml version="1.0" encoding="UTF-8" standalone="yes" ?><Relationships xmlns="http://schemas.openxmlformats.org/package/2006/relationships"><Relationship Id="rId1" Type="http://schemas.openxmlformats.org/officeDocument/2006/relationships/slide" Target="../slides/slide25.xml"  /><Relationship Id="rId2" Type="http://schemas.openxmlformats.org/officeDocument/2006/relationships/notesMaster" Target="../notesMasters/notesMaster1.xml"  /></Relationships>
</file>

<file path=ppt/notesSlides/_rels/notesSlide25.xml.rels><?xml version="1.0" encoding="UTF-8" standalone="yes" ?><Relationships xmlns="http://schemas.openxmlformats.org/package/2006/relationships"><Relationship Id="rId1" Type="http://schemas.openxmlformats.org/officeDocument/2006/relationships/slide" Target="../slides/slide26.xml"  /><Relationship Id="rId2" Type="http://schemas.openxmlformats.org/officeDocument/2006/relationships/notesMaster" Target="../notesMasters/notesMaster1.xml"  /></Relationships>
</file>

<file path=ppt/notesSlides/_rels/notesSlide26.xml.rels><?xml version="1.0" encoding="UTF-8" standalone="yes" ?><Relationships xmlns="http://schemas.openxmlformats.org/package/2006/relationships"><Relationship Id="rId1" Type="http://schemas.openxmlformats.org/officeDocument/2006/relationships/slide" Target="../slides/slide27.xml"  /><Relationship Id="rId2" Type="http://schemas.openxmlformats.org/officeDocument/2006/relationships/notesMaster" Target="../notesMasters/notesMaster1.xml"  /></Relationships>
</file>

<file path=ppt/notesSlides/_rels/notesSlide27.xml.rels><?xml version="1.0" encoding="UTF-8" standalone="yes" ?><Relationships xmlns="http://schemas.openxmlformats.org/package/2006/relationships"><Relationship Id="rId1" Type="http://schemas.openxmlformats.org/officeDocument/2006/relationships/slide" Target="../slides/slide28.xml"  /><Relationship Id="rId2" Type="http://schemas.openxmlformats.org/officeDocument/2006/relationships/notesMaster" Target="../notesMasters/notesMaster1.xml"  /></Relationships>
</file>

<file path=ppt/notesSlides/_rels/notesSlide28.xml.rels><?xml version="1.0" encoding="UTF-8" standalone="yes" ?><Relationships xmlns="http://schemas.openxmlformats.org/package/2006/relationships"><Relationship Id="rId1" Type="http://schemas.openxmlformats.org/officeDocument/2006/relationships/slide" Target="../slides/slide29.xml"  /><Relationship Id="rId2" Type="http://schemas.openxmlformats.org/officeDocument/2006/relationships/notesMaster" Target="../notesMasters/notesMaster1.xml"  /></Relationships>
</file>

<file path=ppt/notesSlides/_rels/notesSlide29.xml.rels><?xml version="1.0" encoding="UTF-8" standalone="yes" ?><Relationships xmlns="http://schemas.openxmlformats.org/package/2006/relationships"><Relationship Id="rId1" Type="http://schemas.openxmlformats.org/officeDocument/2006/relationships/slide" Target="../slides/slide30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30.xml.rels><?xml version="1.0" encoding="UTF-8" standalone="yes" ?><Relationships xmlns="http://schemas.openxmlformats.org/package/2006/relationships"><Relationship Id="rId1" Type="http://schemas.openxmlformats.org/officeDocument/2006/relationships/slide" Target="../slides/slide31.xml"  /><Relationship Id="rId2" Type="http://schemas.openxmlformats.org/officeDocument/2006/relationships/notesMaster" Target="../notesMasters/notesMaster1.xml"  /></Relationships>
</file>

<file path=ppt/notesSlides/_rels/notesSlide31.xml.rels><?xml version="1.0" encoding="UTF-8" standalone="yes" ?><Relationships xmlns="http://schemas.openxmlformats.org/package/2006/relationships"><Relationship Id="rId1" Type="http://schemas.openxmlformats.org/officeDocument/2006/relationships/slide" Target="../slides/slide32.xml"  /><Relationship Id="rId2" Type="http://schemas.openxmlformats.org/officeDocument/2006/relationships/notesMaster" Target="../notesMasters/notesMaster1.xml"  /></Relationships>
</file>

<file path=ppt/notesSlides/_rels/notesSlide32.xml.rels><?xml version="1.0" encoding="UTF-8" standalone="yes" ?><Relationships xmlns="http://schemas.openxmlformats.org/package/2006/relationships"><Relationship Id="rId1" Type="http://schemas.openxmlformats.org/officeDocument/2006/relationships/slide" Target="../slides/slide33.xml"  /><Relationship Id="rId2" Type="http://schemas.openxmlformats.org/officeDocument/2006/relationships/notesMaster" Target="../notesMasters/notesMaster1.xml"  /></Relationships>
</file>

<file path=ppt/notesSlides/_rels/notesSlide3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4.xml"  /><Relationship Id="rId2" Type="http://schemas.openxmlformats.org/officeDocument/2006/relationships/notesMaster" Target="../notesMasters/notesMaster1.xml"  /></Relationships>
</file>

<file path=ppt/notesSlides/_rels/notesSlide34.xml.rels><?xml version="1.0" encoding="UTF-8" standalone="yes" ?><Relationships xmlns="http://schemas.openxmlformats.org/package/2006/relationships"><Relationship Id="rId1" Type="http://schemas.openxmlformats.org/officeDocument/2006/relationships/slide" Target="../slides/slide35.xml"  /><Relationship Id="rId2" Type="http://schemas.openxmlformats.org/officeDocument/2006/relationships/notesMaster" Target="../notesMasters/notesMaster1.xml"  /></Relationships>
</file>

<file path=ppt/notesSlides/_rels/notesSlide35.xml.rels><?xml version="1.0" encoding="UTF-8" standalone="yes" ?><Relationships xmlns="http://schemas.openxmlformats.org/package/2006/relationships"><Relationship Id="rId1" Type="http://schemas.openxmlformats.org/officeDocument/2006/relationships/slide" Target="../slides/slide36.xml"  /><Relationship Id="rId2" Type="http://schemas.openxmlformats.org/officeDocument/2006/relationships/notesMaster" Target="../notesMasters/notesMaster1.xml"  /></Relationships>
</file>

<file path=ppt/notesSlides/_rels/notesSlide36.xml.rels><?xml version="1.0" encoding="UTF-8" standalone="yes" ?><Relationships xmlns="http://schemas.openxmlformats.org/package/2006/relationships"><Relationship Id="rId1" Type="http://schemas.openxmlformats.org/officeDocument/2006/relationships/slide" Target="../slides/slide37.xml"  /><Relationship Id="rId2" Type="http://schemas.openxmlformats.org/officeDocument/2006/relationships/notesMaster" Target="../notesMasters/notesMaster1.xml"  /></Relationships>
</file>

<file path=ppt/notesSlides/_rels/notesSlide37.xml.rels><?xml version="1.0" encoding="UTF-8" standalone="yes" ?><Relationships xmlns="http://schemas.openxmlformats.org/package/2006/relationships"><Relationship Id="rId1" Type="http://schemas.openxmlformats.org/officeDocument/2006/relationships/slide" Target="../slides/slide38.xml"  /><Relationship Id="rId2" Type="http://schemas.openxmlformats.org/officeDocument/2006/relationships/notesMaster" Target="../notesMasters/notesMaster1.xml"  /></Relationships>
</file>

<file path=ppt/notesSlides/_rels/notesSlide38.xml.rels><?xml version="1.0" encoding="UTF-8" standalone="yes" ?><Relationships xmlns="http://schemas.openxmlformats.org/package/2006/relationships"><Relationship Id="rId1" Type="http://schemas.openxmlformats.org/officeDocument/2006/relationships/slide" Target="../slides/slide39.xml"  /><Relationship Id="rId2" Type="http://schemas.openxmlformats.org/officeDocument/2006/relationships/notesMaster" Target="../notesMasters/notesMaster1.xml"  /></Relationships>
</file>

<file path=ppt/notesSlides/_rels/notesSlide39.xml.rels><?xml version="1.0" encoding="UTF-8" standalone="yes" ?><Relationships xmlns="http://schemas.openxmlformats.org/package/2006/relationships"><Relationship Id="rId1" Type="http://schemas.openxmlformats.org/officeDocument/2006/relationships/slide" Target="../slides/slide40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40.xml.rels><?xml version="1.0" encoding="UTF-8" standalone="yes" ?><Relationships xmlns="http://schemas.openxmlformats.org/package/2006/relationships"><Relationship Id="rId1" Type="http://schemas.openxmlformats.org/officeDocument/2006/relationships/slide" Target="../slides/slide41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ko-Kore-KR" altLang="en-US" smtClean="0"/>
              <a:t>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719922338"/>
      </p:ext>
    </p:extLst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278347801"/>
      </p:ext>
    </p:extLst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56998316"/>
      </p:ext>
    </p:extLst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0770441"/>
      </p:ext>
    </p:extLst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297963271"/>
      </p:ext>
    </p:extLst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168489271"/>
      </p:ext>
    </p:extLst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46233460"/>
      </p:ext>
    </p:extLst>
  </p:cSld>
  <p:clrMapOvr>
    <a:masterClrMapping/>
  </p:clrMapOvr>
</p:notes>
</file>

<file path=ppt/notesSlides/notesSlide1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77139920"/>
      </p:ext>
    </p:extLst>
  </p:cSld>
  <p:clrMapOvr>
    <a:masterClrMapping/>
  </p:clrMapOvr>
</p:notes>
</file>

<file path=ppt/notesSlides/notesSlide1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44606085"/>
      </p:ext>
    </p:extLst>
  </p:cSld>
  <p:clrMapOvr>
    <a:masterClrMapping/>
  </p:clrMapOvr>
</p:notes>
</file>

<file path=ppt/notesSlides/notesSlide1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2549548"/>
      </p:ext>
    </p:extLst>
  </p:cSld>
  <p:clrMapOvr>
    <a:masterClrMapping/>
  </p:clrMapOvr>
</p:notes>
</file>

<file path=ppt/notesSlides/notesSlide1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91619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ko-Kore-KR" altLang="en-US" smtClean="0"/>
              <a:t>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551768154"/>
      </p:ext>
    </p:extLst>
  </p:cSld>
  <p:clrMapOvr>
    <a:masterClrMapping/>
  </p:clrMapOvr>
</p:notes>
</file>

<file path=ppt/notesSlides/notesSlide2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91091972"/>
      </p:ext>
    </p:extLst>
  </p:cSld>
  <p:clrMapOvr>
    <a:masterClrMapping/>
  </p:clrMapOvr>
</p:notes>
</file>

<file path=ppt/notesSlides/notesSlide2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043715697"/>
      </p:ext>
    </p:extLst>
  </p:cSld>
  <p:clrMapOvr>
    <a:masterClrMapping/>
  </p:clrMapOvr>
</p:notes>
</file>

<file path=ppt/notesSlides/notesSlide2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078654039"/>
      </p:ext>
    </p:extLst>
  </p:cSld>
  <p:clrMapOvr>
    <a:masterClrMapping/>
  </p:clrMapOvr>
</p:notes>
</file>

<file path=ppt/notesSlides/notesSlide2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405635065"/>
      </p:ext>
    </p:extLst>
  </p:cSld>
  <p:clrMapOvr>
    <a:masterClrMapping/>
  </p:clrMapOvr>
</p:notes>
</file>

<file path=ppt/notesSlides/notesSlide2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578586111"/>
      </p:ext>
    </p:extLst>
  </p:cSld>
  <p:clrMapOvr>
    <a:masterClrMapping/>
  </p:clrMapOvr>
</p:notes>
</file>

<file path=ppt/notesSlides/notesSlide2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077831903"/>
      </p:ext>
    </p:extLst>
  </p:cSld>
  <p:clrMapOvr>
    <a:masterClrMapping/>
  </p:clrMapOvr>
</p:notes>
</file>

<file path=ppt/notesSlides/notesSlide2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29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549129993"/>
      </p:ext>
    </p:extLst>
  </p:cSld>
  <p:clrMapOvr>
    <a:masterClrMapping/>
  </p:clrMapOvr>
</p:notes>
</file>

<file path=ppt/notesSlides/notesSlide2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09558303"/>
      </p:ext>
    </p:extLst>
  </p:cSld>
  <p:clrMapOvr>
    <a:masterClrMapping/>
  </p:clrMapOvr>
</p:notes>
</file>

<file path=ppt/notesSlides/notesSlide2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6659789"/>
      </p:ext>
    </p:extLst>
  </p:cSld>
  <p:clrMapOvr>
    <a:masterClrMapping/>
  </p:clrMapOvr>
</p:notes>
</file>

<file path=ppt/notesSlides/notesSlide2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785944069"/>
      </p:ext>
    </p:extLst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633867755"/>
      </p:ext>
    </p:extLst>
  </p:cSld>
  <p:clrMapOvr>
    <a:masterClrMapping/>
  </p:clrMapOvr>
</p:notes>
</file>

<file path=ppt/notesSlides/notesSlide3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18344748"/>
      </p:ext>
    </p:extLst>
  </p:cSld>
  <p:clrMapOvr>
    <a:masterClrMapping/>
  </p:clrMapOvr>
</p:notes>
</file>

<file path=ppt/notesSlides/notesSlide3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396590338"/>
      </p:ext>
    </p:extLst>
  </p:cSld>
  <p:clrMapOvr>
    <a:masterClrMapping/>
  </p:clrMapOvr>
</p:notes>
</file>

<file path=ppt/notesSlides/notesSlide3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257361090"/>
      </p:ext>
    </p:extLst>
  </p:cSld>
  <p:clrMapOvr>
    <a:masterClrMapping/>
  </p:clrMapOvr>
</p:notes>
</file>

<file path=ppt/notesSlides/notesSlide3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71771625"/>
      </p:ext>
    </p:extLst>
  </p:cSld>
  <p:clrMapOvr>
    <a:masterClrMapping/>
  </p:clrMapOvr>
</p:notes>
</file>

<file path=ppt/notesSlides/notesSlide3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39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00545902"/>
      </p:ext>
    </p:extLst>
  </p:cSld>
  <p:clrMapOvr>
    <a:masterClrMapping/>
  </p:clrMapOvr>
</p:notes>
</file>

<file path=ppt/notesSlides/notesSlide3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40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772219719"/>
      </p:ext>
    </p:extLst>
  </p:cSld>
  <p:clrMapOvr>
    <a:masterClrMapping/>
  </p:clrMapOvr>
</p:notes>
</file>

<file path=ppt/notesSlides/notesSlide3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449047911"/>
      </p:ext>
    </p:extLst>
  </p:cSld>
  <p:clrMapOvr>
    <a:masterClrMapping/>
  </p:clrMapOvr>
</p:notes>
</file>

<file path=ppt/notesSlides/notesSlide3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09585311"/>
      </p:ext>
    </p:extLst>
  </p:cSld>
  <p:clrMapOvr>
    <a:masterClrMapping/>
  </p:clrMapOvr>
</p:notes>
</file>

<file path=ppt/notesSlides/notesSlide3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43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521810697"/>
      </p:ext>
    </p:extLst>
  </p:cSld>
  <p:clrMapOvr>
    <a:masterClrMapping/>
  </p:clrMapOvr>
</p:notes>
</file>

<file path=ppt/notesSlides/notesSlide3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44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221605967"/>
      </p:ext>
    </p:extLst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040557950"/>
      </p:ext>
    </p:extLst>
  </p:cSld>
  <p:clrMapOvr>
    <a:masterClrMapping/>
  </p:clrMapOvr>
</p:notes>
</file>

<file path=ppt/notesSlides/notesSlide4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45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80616060"/>
      </p:ext>
    </p:extLst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56447428"/>
      </p:ext>
    </p:extLst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665083822"/>
      </p:ext>
    </p:extLst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8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667226358"/>
      </p:ext>
    </p:extLst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en-US" altLang="ko-KR"/>
              <a:t/>
            </a:r>
            <a:endParaRPr kumimoji="1"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9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693331233"/>
      </p:ext>
    </p:extLst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kumimoji="1" lang="ko-KR" altLang="en-US"/>
              <a:t/>
            </a: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ko-Kore-KR" altLang="en-US" smtClean="0"/>
              <a:t>12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540661572"/>
      </p:ext>
    </p:extLst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07/10/2024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jpeg"  /><Relationship Id="rId3" Type="http://schemas.openxmlformats.org/officeDocument/2006/relationships/image" Target="../media/image2.emf"  /><Relationship Id="rId4" Type="http://schemas.openxmlformats.org/officeDocument/2006/relationships/image" Target="../media/image2.emf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13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14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15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16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17.jpe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.jpeg"  /><Relationship Id="rId4" Type="http://schemas.openxmlformats.org/officeDocument/2006/relationships/image" Target="../media/image3.jpe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18.jpe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19.jpe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20.jpe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21.jpeg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22.jpeg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4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23.jpeg"  /></Relationships>
</file>

<file path=ppt/slides/_rels/slide3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3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24.jpeg"  /></Relationships>
</file>

<file path=ppt/slides/_rels/slide3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2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3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25.jpeg"  /></Relationships>
</file>

<file path=ppt/slides/_rels/slide3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3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26.jpeg"  /><Relationship Id="rId4" Type="http://schemas.openxmlformats.org/officeDocument/2006/relationships/image" Target="../media/image27.jpeg"  /></Relationships>
</file>

<file path=ppt/slides/_rels/slide3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3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28.jpeg"  /></Relationships>
</file>

<file path=ppt/slides/_rels/slide3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7.jpeg"  /><Relationship Id="rId4" Type="http://schemas.openxmlformats.org/officeDocument/2006/relationships/image" Target="../media/image8.jpeg"  /></Relationships>
</file>

<file path=ppt/slides/_rels/slide4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9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29.jpeg"  /></Relationships>
</file>

<file path=ppt/slides/_rels/slide4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0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26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7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5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10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6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9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7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12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8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1.jpeg"  /><Relationship Id="rId4" Type="http://schemas.openxmlformats.org/officeDocument/2006/relationships/image" Target="../media/image5.emf"  /><Relationship Id="rId5" Type="http://schemas.openxmlformats.org/officeDocument/2006/relationships/image" Target="../media/image6.emf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id="{A965F56A-A512-EFB2-45DA-7B7FA89C79A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직선 연결선[R] 6"/>
          <p:cNvCxnSpPr/>
          <p:nvPr/>
        </p:nvCxnSpPr>
        <p:spPr>
          <a:xfrm>
            <a:off x="1520744" y="1115999"/>
            <a:ext cx="973083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1200" y="3097530"/>
            <a:ext cx="10540380" cy="11048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600" b="1">
                <a:latin typeface="Calibri"/>
                <a:ea typeface="Noto Sans KR Medium"/>
                <a:cs typeface="Calibri"/>
              </a:rPr>
              <a:t>Time to Pack Your Bags</a:t>
            </a:r>
            <a:endParaRPr lang="en-US" altLang="ko-KR" sz="6600" b="1">
              <a:latin typeface="Calibri"/>
              <a:ea typeface="Noto Sans KR Medium"/>
              <a:cs typeface="Calibri"/>
            </a:endParaRPr>
          </a:p>
        </p:txBody>
      </p:sp>
      <p:pic>
        <p:nvPicPr>
          <p:cNvPr id="42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438453" y="651600"/>
            <a:ext cx="1296458" cy="469900"/>
          </a:xfrm>
          <a:prstGeom prst="rect">
            <a:avLst/>
          </a:prstGeom>
        </p:spPr>
      </p:pic>
      <p:pic>
        <p:nvPicPr>
          <p:cNvPr id="43" name="그림 7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 flipH="1">
            <a:off x="2721102" y="651600"/>
            <a:ext cx="2016364" cy="469900"/>
          </a:xfrm>
          <a:prstGeom prst="rect">
            <a:avLst/>
          </a:prstGeom>
        </p:spPr>
      </p:pic>
      <p:sp>
        <p:nvSpPr>
          <p:cNvPr id="44" name="TextBox 17"/>
          <p:cNvSpPr txBox="1"/>
          <p:nvPr/>
        </p:nvSpPr>
        <p:spPr>
          <a:xfrm>
            <a:off x="1595185" y="706755"/>
            <a:ext cx="2956429" cy="367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>
                <a:effectLst/>
                <a:latin typeface="+mj-lt"/>
                <a:ea typeface="Noto Sans KR"/>
              </a:rPr>
              <a:t>Daily English Conversation</a:t>
            </a:r>
            <a:endParaRPr lang="en-US" altLang="ko-KR">
              <a:latin typeface="+mj-lt"/>
              <a:ea typeface="Noto Sans KR"/>
            </a:endParaRPr>
          </a:p>
        </p:txBody>
      </p:sp>
    </p:spTree>
    <p:extLst>
      <p:ext uri="{BB962C8B-B14F-4D97-AF65-F5344CB8AC3E}">
        <p14:creationId xmlns:p14="http://schemas.microsoft.com/office/powerpoint/2010/main" val="1303517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architecture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78756" y="1179968"/>
            <a:ext cx="5605268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61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건축물</a:t>
            </a:r>
            <a:endParaRPr xmlns:mc="http://schemas.openxmlformats.org/markup-compatibility/2006" xmlns:hp="http://schemas.haansoft.com/office/presentation/8.0" kumimoji="0" lang="en-US" altLang="ko-KR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847529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I can't wait to see the historical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architecture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when I go to Italy.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45255"/>
            <a:ext cx="8221584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이탈리아에 가면 나는 역사적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건축물</a:t>
            </a:r>
            <a:r>
              <a:rPr lang="ko-KR" altLang="en-US" sz="3000" spc="-100">
                <a:latin typeface="나눔고딕"/>
                <a:ea typeface="나눔고딕"/>
              </a:rPr>
              <a:t>을 너무도 보고 싶다.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3073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981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participant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453858"/>
            <a:ext cx="5753099" cy="328668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62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참가자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143391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736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Each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participant 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of the marathon will be given a number.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마라톤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참가자</a:t>
            </a: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 각각에게는 번호가 부여될 것이다.</a:t>
            </a:r>
            <a:endParaRPr lang="ko-KR" altLang="en-US" sz="3000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38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destination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241341" y="1179968"/>
            <a:ext cx="5480097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62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목적지, 행선지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923884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707005"/>
            <a:ext cx="8998235" cy="7581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We got off the bus at our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destination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214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우리는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목적지</a:t>
            </a:r>
            <a:r>
              <a:rPr lang="ko-KR" altLang="en-US" sz="3000" spc="-100">
                <a:latin typeface="나눔고딕"/>
                <a:ea typeface="나눔고딕"/>
              </a:rPr>
              <a:t>에서 버스를 내렸다.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795647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783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424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delay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064158" y="1179968"/>
            <a:ext cx="3834463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33586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65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지체시키다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416804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Starting the play was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delayed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because of audio issues.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833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연극의 시작이 음향 문제로</a:t>
            </a:r>
            <a:r>
              <a:rPr lang="ko-KR" altLang="en-US" sz="3000" b="1" spc="-100">
                <a:solidFill>
                  <a:schemeClr val="dk1"/>
                </a:solidFill>
                <a:latin typeface="나눔고딕"/>
                <a:ea typeface="나눔고딕"/>
              </a:rPr>
              <a:t>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지연되었다</a:t>
            </a:r>
            <a:r>
              <a:rPr lang="ko-KR" altLang="en-US" sz="3000" b="1" spc="-100">
                <a:solidFill>
                  <a:schemeClr val="dk1"/>
                </a:solidFill>
                <a:latin typeface="나눔고딕"/>
                <a:ea typeface="나눔고딕"/>
              </a:rPr>
              <a:t>.</a:t>
            </a:r>
            <a:endParaRPr lang="ko-KR" altLang="en-US" sz="3000" b="1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667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1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mechanical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365370"/>
            <a:ext cx="5753099" cy="346365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33586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65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기계(상)의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824214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1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926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museum has historical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mechanical 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inventions, such as the printing press.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833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박물관에는 인쇄기 같은 역사적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기계</a:t>
            </a: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 발명품들이 있다.</a:t>
            </a:r>
            <a:endParaRPr lang="ko-KR" altLang="en-US" sz="3000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24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id="{1E2C0379-EA23-2DBA-05C0-BA79BFA112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sculpture</a:t>
            </a:r>
            <a:endParaRPr lang="ko-KR" altLang="en-US" sz="4000">
              <a:effectLst/>
              <a:latin typeface="나눔고딕"/>
              <a:ea typeface="나눔고딕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179968"/>
            <a:ext cx="5753100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61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조각</a:t>
            </a:r>
            <a:r>
              <a:rPr xmlns:mc="http://schemas.openxmlformats.org/markup-compatibility/2006" xmlns:hp="http://schemas.haansoft.com/office/presentation/8.0" kumimoji="0" lang="en-US" altLang="ko-KR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(</a:t>
            </a: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물</a:t>
            </a:r>
            <a:r>
              <a:rPr xmlns:mc="http://schemas.openxmlformats.org/markup-compatibility/2006" xmlns:hp="http://schemas.haansoft.com/office/presentation/8.0" kumimoji="0" lang="en-US" altLang="ko-KR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)</a:t>
            </a:r>
            <a:endParaRPr xmlns:mc="http://schemas.openxmlformats.org/markup-compatibility/2006" xmlns:hp="http://schemas.haansoft.com/office/presentation/8.0" kumimoji="0" lang="en-US" altLang="ko-KR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4004181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look into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257219"/>
            <a:ext cx="5753099" cy="3679961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33586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65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~</a:t>
            </a: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을 조사하다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4218414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926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detective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looked into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the disappearance of the necklace. 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833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탐정은 목걸이 분실에 대해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조사했다</a:t>
            </a: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.</a:t>
            </a:r>
            <a:endParaRPr lang="ko-KR" altLang="en-US" sz="3000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488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frustrating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563630" y="1179968"/>
            <a:ext cx="4835518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33586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65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불만스러운, 좌절감을 주는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43732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926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puzzle was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frustrating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because there were too many pieces.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833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그 퍼즐은 조각이 너무 많아서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좌절감을 주었다</a:t>
            </a: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.</a:t>
            </a:r>
            <a:endParaRPr lang="ko-KR" altLang="en-US" sz="3000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50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compensation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064158" y="1179968"/>
            <a:ext cx="3834463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33586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65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보상(금)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76801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926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families that were affected by the earthquake received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compensation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833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지진 피해를 입은 가정들은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보상금</a:t>
            </a: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을 받았다.</a:t>
            </a:r>
            <a:endParaRPr lang="ko-KR" altLang="en-US" sz="3000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735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baggage claim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5080" y="1179968"/>
            <a:ext cx="5112617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33586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65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(공항의) 수하물 찾는 곳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532154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926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passengers lined up to wait for their bags at the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baggage claim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92880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승객들은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수하물 찾는 곳</a:t>
            </a: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에서 짐을 기다리느라 줄서 있었다.</a:t>
            </a:r>
            <a:endParaRPr lang="ko-KR" altLang="en-US" sz="3000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288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2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appreciate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179968"/>
            <a:ext cx="5753099" cy="383446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33586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65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고마워하다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94903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926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teacher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appreciated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his students for working hard on their projects.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73830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그 교사는 학생들이 프로젝트를 열심히 해준 것에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고마워했다</a:t>
            </a: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.</a:t>
            </a:r>
            <a:endParaRPr lang="ko-KR" altLang="en-US" sz="3000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67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5458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Flora is making a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sculpture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of a bear using clay for her project.</a:t>
            </a:r>
            <a:endParaRPr lang="en-US" altLang="ko-Kore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35730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플로라는 프로젝트로 진흙을 이용해 곰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조각</a:t>
            </a:r>
            <a:r>
              <a:rPr lang="ko-KR" altLang="en-US" sz="3000" spc="-100">
                <a:latin typeface="나눔고딕"/>
                <a:ea typeface="나눔고딕"/>
              </a:rPr>
              <a:t>을 </a:t>
            </a:r>
            <a:endParaRPr lang="ko-KR" altLang="en-US" sz="3000" spc="-100">
              <a:latin typeface="나눔고딕"/>
              <a:ea typeface="나눔고딕"/>
            </a:endParaRPr>
          </a:p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만들고 있다.</a:t>
            </a:r>
            <a:endParaRPr lang="en-US" altLang="ko-Kore-KR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3F6FF1E-B947-C8E8-BB51-D4F5B5C980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88" y="38640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4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embassy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15338" y="1179968"/>
            <a:ext cx="5732101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65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대사관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906779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736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Martin visited the American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embassy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to renew his passport.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마틴은 여권을 갱신하기 위해 미국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대사관</a:t>
            </a:r>
            <a:r>
              <a:rPr lang="ko-KR" altLang="en-US" sz="3000" spc="-100">
                <a:solidFill>
                  <a:schemeClr val="dk1"/>
                </a:solidFill>
                <a:latin typeface="나눔고딕"/>
                <a:ea typeface="나눔고딕"/>
              </a:rPr>
              <a:t>을 방문했다.</a:t>
            </a:r>
            <a:endParaRPr lang="ko-KR" altLang="en-US" sz="3000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475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cautious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064158" y="1179968"/>
            <a:ext cx="3834463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66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조심[주의]하는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996604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736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driver was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cautious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because it was raining hard that night.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214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그날밤 비가 퍼붓고 있었기 때문에 운전자는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조심했다</a:t>
            </a:r>
            <a:r>
              <a:rPr lang="ko-KR" altLang="en-US" sz="3000" spc="-100">
                <a:latin typeface="나눔고딕"/>
                <a:ea typeface="나눔고딕"/>
              </a:rPr>
              <a:t>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783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86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altitude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425081" y="1179968"/>
            <a:ext cx="5112617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66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(해발) 고도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413042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Mount Everest has the highest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altitude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in the world.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214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에베레스트산은 세계에서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해발고도</a:t>
            </a:r>
            <a:r>
              <a:rPr lang="ko-KR" altLang="en-US" sz="3000" spc="-100">
                <a:latin typeface="나눔고딕"/>
                <a:ea typeface="나눔고딕"/>
              </a:rPr>
              <a:t>가 가장 높다.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783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532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adjust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479140"/>
            <a:ext cx="5753100" cy="3236118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66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적응하다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4227512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Human sweat to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adjust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to warmer temperatures.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214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인간은 기온이 올라가면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적응하기</a:t>
            </a:r>
            <a:r>
              <a:rPr lang="ko-KR" altLang="en-US" sz="3000" spc="-100">
                <a:latin typeface="나눔고딕"/>
                <a:ea typeface="나눔고딕"/>
              </a:rPr>
              <a:t> 위해 땀을 흘린다.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783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50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apply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099108" y="1179968"/>
            <a:ext cx="3764564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66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바르다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052841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3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makeup artist uses brushes to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apply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product onto the model's face.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92880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메이크업 아티스트는 모델의 얼굴에 제품을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바르기</a:t>
            </a:r>
            <a:r>
              <a:rPr lang="ko-KR" altLang="en-US" sz="3000" spc="-100">
                <a:latin typeface="나눔고딕"/>
                <a:ea typeface="나눔고딕"/>
              </a:rPr>
              <a:t> 위해 붓을 사용한다.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783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670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frozen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179968"/>
            <a:ext cx="5753099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61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얼어붙은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4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sunscreen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179968"/>
            <a:ext cx="5753099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66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자외선 차단제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423612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4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8315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I rubbed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sunscreen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onto my arms and legs before going to the beach.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83355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나는 해변에 가기 전에 팔과 다리에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자외선 차단제</a:t>
            </a:r>
            <a:r>
              <a:rPr lang="ko-KR" altLang="en-US" sz="3000" spc="-100">
                <a:latin typeface="나눔고딕"/>
                <a:ea typeface="나눔고딕"/>
              </a:rPr>
              <a:t>를 문질렀다.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783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406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The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frozen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strawberries were hard like ice cubes.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냉동</a:t>
            </a:r>
            <a:r>
              <a:rPr lang="ko-KR" altLang="en-US" sz="3000" spc="-100">
                <a:latin typeface="나눔고딕"/>
                <a:ea typeface="나눔고딕"/>
              </a:rPr>
              <a:t> 딸기는 얼음덩이처럼 딱딱했다.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12055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accommodation</a:t>
            </a:r>
            <a:endParaRPr lang="en-US" altLang="ko-KR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484758"/>
            <a:ext cx="5753100" cy="322488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61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숙박 시설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766597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George needed to find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accommodation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for his trip, so he booked a hotel room.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21455"/>
            <a:ext cx="8998238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spc="-100">
                <a:latin typeface="나눔고딕"/>
                <a:ea typeface="나눔고딕"/>
              </a:rPr>
              <a:t>조지는 여행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숙소</a:t>
            </a:r>
            <a:r>
              <a:rPr lang="ko-KR" altLang="en-US" sz="3000" spc="-100">
                <a:latin typeface="나눔고딕"/>
                <a:ea typeface="나눔고딕"/>
              </a:rPr>
              <a:t>를 찾아야 해서 호텔 방을 예약했다.</a:t>
            </a:r>
            <a:endParaRPr lang="ko-KR" altLang="en-US" sz="3000" spc="-100"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783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59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6000" b="1">
                <a:latin typeface="Calibri"/>
                <a:ea typeface="Noto Sans KR Medium"/>
                <a:cs typeface="Calibri"/>
              </a:rPr>
              <a:t>book</a:t>
            </a:r>
            <a:endParaRPr lang="ko-KR" altLang="en-US" sz="6000" b="1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3104840" y="1179968"/>
            <a:ext cx="5753099" cy="383446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ore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Noto Sans KR Medium"/>
                <a:ea typeface="Noto Sans KR Medium"/>
              </a:rPr>
              <a:t>61</a:t>
            </a:r>
            <a:endParaRPr xmlns:mc="http://schemas.openxmlformats.org/markup-compatibility/2006" xmlns:hp="http://schemas.haansoft.com/office/presentation/8.0" kumimoji="0" lang="en-US" altLang="ko-KR" sz="1600" b="0" i="0" u="none" strike="noStrike" kern="1200" cap="none" spc="0" normalizeH="0" baseline="0" mc:Ignorable="hp" hp:hslEmbossed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3890"/>
          </a:xfrm>
          <a:prstGeom prst="rect">
            <a:avLst/>
          </a:prstGeom>
          <a:noFill/>
        </p:spPr>
        <p:txBody>
          <a:bodyPr wrap="square" anchor="ctr">
            <a:spAutoFit/>
          </a:bodyPr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  <a:solidFill>
                  <a:srgbClr val="000000"/>
                </a:solidFill>
                <a:effectLst/>
                <a:latin typeface="나눔고딕"/>
                <a:ea typeface="나눔고딕"/>
              </a:rPr>
              <a:t>예약하다</a:t>
            </a:r>
            <a:endParaRPr xmlns:mc="http://schemas.openxmlformats.org/markup-compatibility/2006" xmlns:hp="http://schemas.haansoft.com/office/presentation/8.0" kumimoji="0" lang="ko-KR" altLang="en-US" sz="3600" b="0" i="0" u="none" strike="noStrike" kern="1200" cap="none" spc="0" normalizeH="0" baseline="0" mc:Ignorable="hp" hp:hslEmbossed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738805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73630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Harry called the restaurant to </a:t>
            </a:r>
            <a:r>
              <a:rPr lang="en-US" altLang="ko-KR" sz="4400" b="1" spc="-100">
                <a:solidFill>
                  <a:srgbClr val="e5017f"/>
                </a:solidFill>
                <a:effectLst/>
                <a:latin typeface="Calibri"/>
                <a:ea typeface="Noto Sans KR"/>
                <a:cs typeface="Calibri"/>
              </a:rPr>
              <a:t>book</a:t>
            </a:r>
            <a:r>
              <a:rPr lang="en-US" altLang="ko-KR" sz="4400" spc="-100">
                <a:effectLst/>
                <a:latin typeface="Calibri"/>
                <a:ea typeface="Noto Sans KR"/>
                <a:cs typeface="Calibri"/>
              </a:rPr>
              <a:t> a table for dinner.</a:t>
            </a:r>
            <a:endParaRPr lang="en-US" altLang="ko-KR" sz="4400" spc="-100">
              <a:latin typeface="Calibri"/>
              <a:ea typeface="Noto Sans KR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ko-Kore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4</a:t>
            </a:r>
            <a:endParaRPr lang="en-US" altLang="ko-KR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83355"/>
            <a:ext cx="8998238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ko-KR" altLang="en-US" sz="3000" b="1" spc="-100">
                <a:solidFill>
                  <a:schemeClr val="dk1"/>
                </a:solidFill>
                <a:latin typeface="나눔고딕"/>
                <a:ea typeface="나눔고딕"/>
              </a:rPr>
              <a:t>해리는 저녁 식사 자리를 </a:t>
            </a:r>
            <a:r>
              <a:rPr lang="ko-KR" altLang="en-US" sz="3000" b="1" spc="-100">
                <a:solidFill>
                  <a:srgbClr val="e5017f"/>
                </a:solidFill>
                <a:latin typeface="나눔고딕"/>
                <a:ea typeface="나눔고딕"/>
              </a:rPr>
              <a:t>예약하기</a:t>
            </a:r>
            <a:r>
              <a:rPr lang="ko-KR" altLang="en-US" sz="3000" b="1" spc="-100">
                <a:solidFill>
                  <a:schemeClr val="dk1"/>
                </a:solidFill>
                <a:latin typeface="나눔고딕"/>
                <a:ea typeface="나눔고딕"/>
              </a:rPr>
              <a:t> 위해 식당에 전화를 했다.</a:t>
            </a:r>
            <a:endParaRPr lang="ko-KR" altLang="en-US" sz="3000" b="1" spc="-100">
              <a:solidFill>
                <a:schemeClr val="dk1"/>
              </a:solidFill>
              <a:effectLst/>
              <a:latin typeface="나눔고딕"/>
              <a:ea typeface="나눔고딕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411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510</ep:Words>
  <ep:PresentationFormat>와이드스크린</ep:PresentationFormat>
  <ep:Paragraphs>144</ep:Paragraphs>
  <ep:Slides>41</ep:Slides>
  <ep:Notes>40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41</vt:i4>
      </vt:variant>
    </vt:vector>
  </ep:HeadingPairs>
  <ep:TitlesOfParts>
    <vt:vector size="4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2024-07-02T00:56:12.000</dcterms:created>
  <dc:creator>김효민B</dc:creator>
  <cp:lastModifiedBy>ponet</cp:lastModifiedBy>
  <dcterms:modified xsi:type="dcterms:W3CDTF">2024-08-07T08:36:15.628</dcterms:modified>
  <cp:revision>40</cp:revision>
  <dc:title>PowerPoint 프레젠테이션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