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9" r:id="rId2"/>
    <p:sldId id="271" r:id="rId3"/>
    <p:sldId id="272" r:id="rId4"/>
    <p:sldId id="274" r:id="rId5"/>
    <p:sldId id="275" r:id="rId6"/>
    <p:sldId id="289" r:id="rId7"/>
    <p:sldId id="276" r:id="rId8"/>
    <p:sldId id="286" r:id="rId9"/>
    <p:sldId id="287" r:id="rId10"/>
    <p:sldId id="278" r:id="rId11"/>
    <p:sldId id="279" r:id="rId12"/>
    <p:sldId id="280" r:id="rId13"/>
    <p:sldId id="281" r:id="rId14"/>
    <p:sldId id="288" r:id="rId15"/>
    <p:sldId id="282" r:id="rId16"/>
    <p:sldId id="283" r:id="rId17"/>
    <p:sldId id="290" r:id="rId18"/>
    <p:sldId id="284" r:id="rId19"/>
    <p:sldId id="285" r:id="rId20"/>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2FDB2607-1784-4EEB-B798-7EB5836EED8A}">
        <p14:showMediaCtrls xmlns:p14="http://schemas.microsoft.com/office/powerpoint/2010/main" xmlns:dsp="http://schemas.microsoft.com/office/drawing/2008/diagram" xmlns:dgm="http://schemas.openxmlformats.org/drawingml/2006/diagram" xmlns:c="http://schemas.openxmlformats.org/drawingml/2006/chart" xmlns="" val="1"/>
      </p:ext>
    </p:extLst>
  </p:showPr>
  <p:extLst>
    <p:ext uri="ACF4677E-8BD2-47ae-8A1F-98590045965D">
      <hp:hncThemeShow xmlns:hp="http://schemas.haansoft.com/office/presentation/8.0" xmlns:dsp="http://schemas.microsoft.com/office/drawing/2008/diagram" xmlns:dgm="http://schemas.openxmlformats.org/drawingml/2006/diagram" xmlns:c="http://schemas.openxmlformats.org/drawingml/2006/chart" xmlns="" themeShowType="1" themeSkinType="1" themeTransitionType="1" useThemeTransition="1" byMouseClick="1" attrType="1" dur="200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564"/>
    <p:restoredTop sz="94691"/>
  </p:normalViewPr>
  <p:slideViewPr>
    <p:cSldViewPr snapToGrid="0">
      <p:cViewPr varScale="1">
        <p:scale>
          <a:sx n="82" d="100"/>
          <a:sy n="82" d="100"/>
        </p:scale>
        <p:origin x="-1018" y="-86"/>
      </p:cViewPr>
      <p:guideLst>
        <p:guide orient="horz" pos="2155"/>
        <p:guide pos="383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5DE1E915-E78B-1D41-51F1-4E6833C4FD14}"/>
              </a:ext>
            </a:extLst>
          </p:cNvPr>
          <p:cNvSpPr>
            <a:spLocks noGrp="1"/>
          </p:cNvSpPr>
          <p:nvPr>
            <p:ph type="ctrTitle"/>
          </p:nvPr>
        </p:nvSpPr>
        <p:spPr>
          <a:xfrm>
            <a:off x="1524000" y="1122363"/>
            <a:ext cx="9144000" cy="2387600"/>
          </a:xfrm>
        </p:spPr>
        <p:txBody>
          <a:bodyPr anchor="b"/>
          <a:lstStyle>
            <a:lvl1pPr algn="ctr">
              <a:defRPr sz="6000"/>
            </a:lvl1pPr>
          </a:lstStyle>
          <a:p>
            <a:r>
              <a:rPr kumimoji="1" lang="ko-KR" altLang="en-US"/>
              <a:t>마스터 제목 스타일 편집</a:t>
            </a:r>
            <a:endParaRPr kumimoji="1" lang="x-none" altLang="en-US"/>
          </a:p>
        </p:txBody>
      </p:sp>
      <p:sp>
        <p:nvSpPr>
          <p:cNvPr id="3" name="부제목 2">
            <a:extLst>
              <a:ext uri="{FF2B5EF4-FFF2-40B4-BE49-F238E27FC236}">
                <a16:creationId xmlns:a16="http://schemas.microsoft.com/office/drawing/2014/main" xmlns="" id="{F7CAFC0E-2008-B0DB-5C3F-02F80F6429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ko-KR" altLang="en-US"/>
              <a:t>클릭하여 마스터 부제목 스타일 편집</a:t>
            </a:r>
            <a:endParaRPr kumimoji="1" lang="x-none" altLang="en-US"/>
          </a:p>
        </p:txBody>
      </p:sp>
      <p:sp>
        <p:nvSpPr>
          <p:cNvPr id="4" name="날짜 개체 틀 3">
            <a:extLst>
              <a:ext uri="{FF2B5EF4-FFF2-40B4-BE49-F238E27FC236}">
                <a16:creationId xmlns:a16="http://schemas.microsoft.com/office/drawing/2014/main" xmlns="" id="{941C8CDC-F694-BD41-E38D-5D85CC204371}"/>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a16="http://schemas.microsoft.com/office/drawing/2014/main" xmlns="" id="{93EFBB29-E8CA-680F-F5F1-74E85741A5B3}"/>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a16="http://schemas.microsoft.com/office/drawing/2014/main" xmlns="" id="{1E5A34E7-0094-7109-3C55-810D59A98431}"/>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3556455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CE90847A-6CD2-B19F-ECC2-C7AF5796D4DA}"/>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세로 텍스트 개체 틀 2">
            <a:extLst>
              <a:ext uri="{FF2B5EF4-FFF2-40B4-BE49-F238E27FC236}">
                <a16:creationId xmlns:a16="http://schemas.microsoft.com/office/drawing/2014/main" xmlns="" id="{5D420156-9A29-5C76-1798-C320825817E9}"/>
              </a:ext>
            </a:extLst>
          </p:cNvPr>
          <p:cNvSpPr>
            <a:spLocks noGrp="1"/>
          </p:cNvSpPr>
          <p:nvPr>
            <p:ph type="body" orient="vert" idx="1"/>
          </p:nvPr>
        </p:nvSpPr>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a16="http://schemas.microsoft.com/office/drawing/2014/main" xmlns="" id="{B2702C51-E481-1422-1754-67EAEA16F451}"/>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a16="http://schemas.microsoft.com/office/drawing/2014/main" xmlns="" id="{F95A2E13-84CD-9A6A-BA02-5601B7AC1A8C}"/>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a16="http://schemas.microsoft.com/office/drawing/2014/main" xmlns="" id="{F5907B87-DE5D-AF6C-8834-0BE573B54ABC}"/>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395797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xmlns="" id="{6E266527-915A-BB9C-3B29-B4E0D055A550}"/>
              </a:ext>
            </a:extLst>
          </p:cNvPr>
          <p:cNvSpPr>
            <a:spLocks noGrp="1"/>
          </p:cNvSpPr>
          <p:nvPr>
            <p:ph type="title" orient="vert"/>
          </p:nvPr>
        </p:nvSpPr>
        <p:spPr>
          <a:xfrm>
            <a:off x="8724900" y="365125"/>
            <a:ext cx="2628900" cy="5811838"/>
          </a:xfrm>
        </p:spPr>
        <p:txBody>
          <a:bodyPr vert="eaVert"/>
          <a:lstStyle/>
          <a:p>
            <a:r>
              <a:rPr kumimoji="1" lang="ko-KR" altLang="en-US"/>
              <a:t>마스터 제목 스타일 편집</a:t>
            </a:r>
            <a:endParaRPr kumimoji="1" lang="x-none" altLang="en-US"/>
          </a:p>
        </p:txBody>
      </p:sp>
      <p:sp>
        <p:nvSpPr>
          <p:cNvPr id="3" name="세로 텍스트 개체 틀 2">
            <a:extLst>
              <a:ext uri="{FF2B5EF4-FFF2-40B4-BE49-F238E27FC236}">
                <a16:creationId xmlns:a16="http://schemas.microsoft.com/office/drawing/2014/main" xmlns="" id="{3698D9CC-9F20-4D75-C32E-E6C2846B3026}"/>
              </a:ext>
            </a:extLst>
          </p:cNvPr>
          <p:cNvSpPr>
            <a:spLocks noGrp="1"/>
          </p:cNvSpPr>
          <p:nvPr>
            <p:ph type="body" orient="vert" idx="1"/>
          </p:nvPr>
        </p:nvSpPr>
        <p:spPr>
          <a:xfrm>
            <a:off x="838200" y="365125"/>
            <a:ext cx="7734300" cy="5811838"/>
          </a:xfrm>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a16="http://schemas.microsoft.com/office/drawing/2014/main" xmlns="" id="{D3A6C21D-5EA7-724F-DCD5-AA1E042CE8D6}"/>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a16="http://schemas.microsoft.com/office/drawing/2014/main" xmlns="" id="{E3F37ED4-F0F8-640F-D954-35D1E5D0A76D}"/>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a16="http://schemas.microsoft.com/office/drawing/2014/main" xmlns="" id="{0B14A9F0-31A6-A099-5CE5-969869798003}"/>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196536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EE91651F-ABD7-C011-88A5-87853BF99DAD}"/>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내용 개체 틀 2">
            <a:extLst>
              <a:ext uri="{FF2B5EF4-FFF2-40B4-BE49-F238E27FC236}">
                <a16:creationId xmlns:a16="http://schemas.microsoft.com/office/drawing/2014/main" xmlns="" id="{F34BE412-C092-B2C3-21BF-AE9B260FB947}"/>
              </a:ext>
            </a:extLst>
          </p:cNvPr>
          <p:cNvSpPr>
            <a:spLocks noGrp="1"/>
          </p:cNvSpPr>
          <p:nvPr>
            <p:ph idx="1"/>
          </p:nvPr>
        </p:nvSpPr>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a16="http://schemas.microsoft.com/office/drawing/2014/main" xmlns="" id="{0723188E-AF77-77BF-CDC4-5D8E3B49D0AA}"/>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a16="http://schemas.microsoft.com/office/drawing/2014/main" xmlns="" id="{D6D04826-2E2A-CCA2-DEE0-4212F3BC30E9}"/>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a16="http://schemas.microsoft.com/office/drawing/2014/main" xmlns="" id="{57050181-25D9-E76B-3D55-27C09209902A}"/>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7725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70028726-8340-C9F7-8DF7-99E6A5C5AF75}"/>
              </a:ext>
            </a:extLst>
          </p:cNvPr>
          <p:cNvSpPr>
            <a:spLocks noGrp="1"/>
          </p:cNvSpPr>
          <p:nvPr>
            <p:ph type="title"/>
          </p:nvPr>
        </p:nvSpPr>
        <p:spPr>
          <a:xfrm>
            <a:off x="831850" y="1709738"/>
            <a:ext cx="10515600" cy="2852737"/>
          </a:xfrm>
        </p:spPr>
        <p:txBody>
          <a:bodyPr anchor="b"/>
          <a:lstStyle>
            <a:lvl1pPr>
              <a:defRPr sz="6000"/>
            </a:lvl1pPr>
          </a:lstStyle>
          <a:p>
            <a:r>
              <a:rPr kumimoji="1" lang="ko-KR" altLang="en-US"/>
              <a:t>마스터 제목 스타일 편집</a:t>
            </a:r>
            <a:endParaRPr kumimoji="1" lang="x-none" altLang="en-US"/>
          </a:p>
        </p:txBody>
      </p:sp>
      <p:sp>
        <p:nvSpPr>
          <p:cNvPr id="3" name="텍스트 개체 틀 2">
            <a:extLst>
              <a:ext uri="{FF2B5EF4-FFF2-40B4-BE49-F238E27FC236}">
                <a16:creationId xmlns:a16="http://schemas.microsoft.com/office/drawing/2014/main" xmlns="" id="{744AB124-17D4-8D3B-E5E8-97CDB42849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ko-KR" altLang="en-US"/>
              <a:t>마스터 텍스트 스타일을 편집하려면 클릭</a:t>
            </a:r>
          </a:p>
        </p:txBody>
      </p:sp>
      <p:sp>
        <p:nvSpPr>
          <p:cNvPr id="4" name="날짜 개체 틀 3">
            <a:extLst>
              <a:ext uri="{FF2B5EF4-FFF2-40B4-BE49-F238E27FC236}">
                <a16:creationId xmlns:a16="http://schemas.microsoft.com/office/drawing/2014/main" xmlns="" id="{A20DC5F8-BF24-9698-640F-89D884F4DE98}"/>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a16="http://schemas.microsoft.com/office/drawing/2014/main" xmlns="" id="{8A0C94C6-C989-0087-1563-FE62AC0F205F}"/>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a16="http://schemas.microsoft.com/office/drawing/2014/main" xmlns="" id="{F7261B56-BF5B-969E-1F73-50496E566E2F}"/>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73088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4A9DD3C6-60B8-216D-599C-CC5FA23AA779}"/>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내용 개체 틀 2">
            <a:extLst>
              <a:ext uri="{FF2B5EF4-FFF2-40B4-BE49-F238E27FC236}">
                <a16:creationId xmlns:a16="http://schemas.microsoft.com/office/drawing/2014/main" xmlns="" id="{B550EB85-65E9-C185-4ADC-149D5C519EC3}"/>
              </a:ext>
            </a:extLst>
          </p:cNvPr>
          <p:cNvSpPr>
            <a:spLocks noGrp="1"/>
          </p:cNvSpPr>
          <p:nvPr>
            <p:ph sz="half" idx="1"/>
          </p:nvPr>
        </p:nvSpPr>
        <p:spPr>
          <a:xfrm>
            <a:off x="838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내용 개체 틀 3">
            <a:extLst>
              <a:ext uri="{FF2B5EF4-FFF2-40B4-BE49-F238E27FC236}">
                <a16:creationId xmlns:a16="http://schemas.microsoft.com/office/drawing/2014/main" xmlns="" id="{5EE72E38-BF84-D2AC-07E6-E30C47BC161E}"/>
              </a:ext>
            </a:extLst>
          </p:cNvPr>
          <p:cNvSpPr>
            <a:spLocks noGrp="1"/>
          </p:cNvSpPr>
          <p:nvPr>
            <p:ph sz="half" idx="2"/>
          </p:nvPr>
        </p:nvSpPr>
        <p:spPr>
          <a:xfrm>
            <a:off x="6172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5" name="날짜 개체 틀 4">
            <a:extLst>
              <a:ext uri="{FF2B5EF4-FFF2-40B4-BE49-F238E27FC236}">
                <a16:creationId xmlns:a16="http://schemas.microsoft.com/office/drawing/2014/main" xmlns="" id="{1C4D58EF-CD69-113F-E5BE-617AF71DFECE}"/>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6" name="바닥글 개체 틀 5">
            <a:extLst>
              <a:ext uri="{FF2B5EF4-FFF2-40B4-BE49-F238E27FC236}">
                <a16:creationId xmlns:a16="http://schemas.microsoft.com/office/drawing/2014/main" xmlns="" id="{1B8AEA71-330A-BE54-83BA-662B7FB49FF3}"/>
              </a:ext>
            </a:extLst>
          </p:cNvPr>
          <p:cNvSpPr>
            <a:spLocks noGrp="1"/>
          </p:cNvSpPr>
          <p:nvPr>
            <p:ph type="ftr" sz="quarter" idx="11"/>
          </p:nvPr>
        </p:nvSpPr>
        <p:spPr/>
        <p:txBody>
          <a:bodyPr/>
          <a:lstStyle/>
          <a:p>
            <a:endParaRPr kumimoji="1" lang="x-none" altLang="en-US"/>
          </a:p>
        </p:txBody>
      </p:sp>
      <p:sp>
        <p:nvSpPr>
          <p:cNvPr id="7" name="슬라이드 번호 개체 틀 6">
            <a:extLst>
              <a:ext uri="{FF2B5EF4-FFF2-40B4-BE49-F238E27FC236}">
                <a16:creationId xmlns:a16="http://schemas.microsoft.com/office/drawing/2014/main" xmlns="" id="{396C1EF4-F61C-B73D-4D1C-09BB92149B62}"/>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1886663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3FEAEFC6-2069-4625-1C9E-313F8B9E4A8D}"/>
              </a:ext>
            </a:extLst>
          </p:cNvPr>
          <p:cNvSpPr>
            <a:spLocks noGrp="1"/>
          </p:cNvSpPr>
          <p:nvPr>
            <p:ph type="title"/>
          </p:nvPr>
        </p:nvSpPr>
        <p:spPr>
          <a:xfrm>
            <a:off x="839788" y="365125"/>
            <a:ext cx="10515600" cy="1325563"/>
          </a:xfrm>
        </p:spPr>
        <p:txBody>
          <a:bodyPr/>
          <a:lstStyle/>
          <a:p>
            <a:r>
              <a:rPr kumimoji="1" lang="ko-KR" altLang="en-US"/>
              <a:t>마스터 제목 스타일 편집</a:t>
            </a:r>
            <a:endParaRPr kumimoji="1" lang="x-none" altLang="en-US"/>
          </a:p>
        </p:txBody>
      </p:sp>
      <p:sp>
        <p:nvSpPr>
          <p:cNvPr id="3" name="텍스트 개체 틀 2">
            <a:extLst>
              <a:ext uri="{FF2B5EF4-FFF2-40B4-BE49-F238E27FC236}">
                <a16:creationId xmlns:a16="http://schemas.microsoft.com/office/drawing/2014/main" xmlns="" id="{A8CA215D-67D5-A578-60C7-C96298F958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4" name="내용 개체 틀 3">
            <a:extLst>
              <a:ext uri="{FF2B5EF4-FFF2-40B4-BE49-F238E27FC236}">
                <a16:creationId xmlns:a16="http://schemas.microsoft.com/office/drawing/2014/main" xmlns="" id="{85E32A26-1A11-BB81-7508-17E7724D1C32}"/>
              </a:ext>
            </a:extLst>
          </p:cNvPr>
          <p:cNvSpPr>
            <a:spLocks noGrp="1"/>
          </p:cNvSpPr>
          <p:nvPr>
            <p:ph sz="half" idx="2"/>
          </p:nvPr>
        </p:nvSpPr>
        <p:spPr>
          <a:xfrm>
            <a:off x="839788" y="2505075"/>
            <a:ext cx="5157787"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5" name="텍스트 개체 틀 4">
            <a:extLst>
              <a:ext uri="{FF2B5EF4-FFF2-40B4-BE49-F238E27FC236}">
                <a16:creationId xmlns:a16="http://schemas.microsoft.com/office/drawing/2014/main" xmlns="" id="{8FFDC3B6-BCAB-D4FE-84CD-7C67128E4F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6" name="내용 개체 틀 5">
            <a:extLst>
              <a:ext uri="{FF2B5EF4-FFF2-40B4-BE49-F238E27FC236}">
                <a16:creationId xmlns:a16="http://schemas.microsoft.com/office/drawing/2014/main" xmlns="" id="{6C178D3A-04D6-1645-D03B-5D40F1F42D80}"/>
              </a:ext>
            </a:extLst>
          </p:cNvPr>
          <p:cNvSpPr>
            <a:spLocks noGrp="1"/>
          </p:cNvSpPr>
          <p:nvPr>
            <p:ph sz="quarter" idx="4"/>
          </p:nvPr>
        </p:nvSpPr>
        <p:spPr>
          <a:xfrm>
            <a:off x="6172200" y="2505075"/>
            <a:ext cx="5183188"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7" name="날짜 개체 틀 6">
            <a:extLst>
              <a:ext uri="{FF2B5EF4-FFF2-40B4-BE49-F238E27FC236}">
                <a16:creationId xmlns:a16="http://schemas.microsoft.com/office/drawing/2014/main" xmlns="" id="{CD4E634A-64FC-EFEC-9CCD-7304C3294B35}"/>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8" name="바닥글 개체 틀 7">
            <a:extLst>
              <a:ext uri="{FF2B5EF4-FFF2-40B4-BE49-F238E27FC236}">
                <a16:creationId xmlns:a16="http://schemas.microsoft.com/office/drawing/2014/main" xmlns="" id="{83BE8C88-084B-64C9-772A-22ADAE758036}"/>
              </a:ext>
            </a:extLst>
          </p:cNvPr>
          <p:cNvSpPr>
            <a:spLocks noGrp="1"/>
          </p:cNvSpPr>
          <p:nvPr>
            <p:ph type="ftr" sz="quarter" idx="11"/>
          </p:nvPr>
        </p:nvSpPr>
        <p:spPr/>
        <p:txBody>
          <a:bodyPr/>
          <a:lstStyle/>
          <a:p>
            <a:endParaRPr kumimoji="1" lang="x-none" altLang="en-US"/>
          </a:p>
        </p:txBody>
      </p:sp>
      <p:sp>
        <p:nvSpPr>
          <p:cNvPr id="9" name="슬라이드 번호 개체 틀 8">
            <a:extLst>
              <a:ext uri="{FF2B5EF4-FFF2-40B4-BE49-F238E27FC236}">
                <a16:creationId xmlns:a16="http://schemas.microsoft.com/office/drawing/2014/main" xmlns="" id="{040F691E-06E4-8DC8-9E06-420BDAF12E7F}"/>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3971917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92BF5BD5-0ED8-1AD7-C40D-FD8A34A8CD2E}"/>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날짜 개체 틀 2">
            <a:extLst>
              <a:ext uri="{FF2B5EF4-FFF2-40B4-BE49-F238E27FC236}">
                <a16:creationId xmlns:a16="http://schemas.microsoft.com/office/drawing/2014/main" xmlns="" id="{9A56662F-F6CF-C0F5-3705-C7513B123902}"/>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4" name="바닥글 개체 틀 3">
            <a:extLst>
              <a:ext uri="{FF2B5EF4-FFF2-40B4-BE49-F238E27FC236}">
                <a16:creationId xmlns:a16="http://schemas.microsoft.com/office/drawing/2014/main" xmlns="" id="{211DBAB1-3FC3-5D7F-D99A-213922B077BE}"/>
              </a:ext>
            </a:extLst>
          </p:cNvPr>
          <p:cNvSpPr>
            <a:spLocks noGrp="1"/>
          </p:cNvSpPr>
          <p:nvPr>
            <p:ph type="ftr" sz="quarter" idx="11"/>
          </p:nvPr>
        </p:nvSpPr>
        <p:spPr/>
        <p:txBody>
          <a:bodyPr/>
          <a:lstStyle/>
          <a:p>
            <a:endParaRPr kumimoji="1" lang="x-none" altLang="en-US"/>
          </a:p>
        </p:txBody>
      </p:sp>
      <p:sp>
        <p:nvSpPr>
          <p:cNvPr id="5" name="슬라이드 번호 개체 틀 4">
            <a:extLst>
              <a:ext uri="{FF2B5EF4-FFF2-40B4-BE49-F238E27FC236}">
                <a16:creationId xmlns:a16="http://schemas.microsoft.com/office/drawing/2014/main" xmlns="" id="{8B61F6B3-5A24-189A-9671-7E4A8AE57FD9}"/>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64072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xmlns="" id="{51F76334-0E7E-F68F-1DFE-6065EB68D067}"/>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3" name="바닥글 개체 틀 2">
            <a:extLst>
              <a:ext uri="{FF2B5EF4-FFF2-40B4-BE49-F238E27FC236}">
                <a16:creationId xmlns:a16="http://schemas.microsoft.com/office/drawing/2014/main" xmlns="" id="{4F113E0F-208B-BB61-55DC-5275A6BE4B71}"/>
              </a:ext>
            </a:extLst>
          </p:cNvPr>
          <p:cNvSpPr>
            <a:spLocks noGrp="1"/>
          </p:cNvSpPr>
          <p:nvPr>
            <p:ph type="ftr" sz="quarter" idx="11"/>
          </p:nvPr>
        </p:nvSpPr>
        <p:spPr/>
        <p:txBody>
          <a:bodyPr/>
          <a:lstStyle/>
          <a:p>
            <a:endParaRPr kumimoji="1" lang="x-none" altLang="en-US"/>
          </a:p>
        </p:txBody>
      </p:sp>
      <p:sp>
        <p:nvSpPr>
          <p:cNvPr id="4" name="슬라이드 번호 개체 틀 3">
            <a:extLst>
              <a:ext uri="{FF2B5EF4-FFF2-40B4-BE49-F238E27FC236}">
                <a16:creationId xmlns:a16="http://schemas.microsoft.com/office/drawing/2014/main" xmlns="" id="{F260E9B5-CAE4-0B83-874A-26B369561079}"/>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114998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F0C7C0D9-625E-ED0C-3320-858C14B00725}"/>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x-none" altLang="en-US"/>
          </a:p>
        </p:txBody>
      </p:sp>
      <p:sp>
        <p:nvSpPr>
          <p:cNvPr id="3" name="내용 개체 틀 2">
            <a:extLst>
              <a:ext uri="{FF2B5EF4-FFF2-40B4-BE49-F238E27FC236}">
                <a16:creationId xmlns:a16="http://schemas.microsoft.com/office/drawing/2014/main" xmlns="" id="{D17889EA-9DE1-83D7-9F4F-B50E890C1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텍스트 개체 틀 3">
            <a:extLst>
              <a:ext uri="{FF2B5EF4-FFF2-40B4-BE49-F238E27FC236}">
                <a16:creationId xmlns:a16="http://schemas.microsoft.com/office/drawing/2014/main" xmlns="" id="{1EE0AFDB-1BEA-B0CB-7857-EC4F3A7F3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xmlns="" id="{AF45CF4A-182C-22BB-6DE8-D70BFCB849A4}"/>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6" name="바닥글 개체 틀 5">
            <a:extLst>
              <a:ext uri="{FF2B5EF4-FFF2-40B4-BE49-F238E27FC236}">
                <a16:creationId xmlns:a16="http://schemas.microsoft.com/office/drawing/2014/main" xmlns="" id="{13937FAE-8C07-C831-EB5B-A4A0D933E2B1}"/>
              </a:ext>
            </a:extLst>
          </p:cNvPr>
          <p:cNvSpPr>
            <a:spLocks noGrp="1"/>
          </p:cNvSpPr>
          <p:nvPr>
            <p:ph type="ftr" sz="quarter" idx="11"/>
          </p:nvPr>
        </p:nvSpPr>
        <p:spPr/>
        <p:txBody>
          <a:bodyPr/>
          <a:lstStyle/>
          <a:p>
            <a:endParaRPr kumimoji="1" lang="x-none" altLang="en-US"/>
          </a:p>
        </p:txBody>
      </p:sp>
      <p:sp>
        <p:nvSpPr>
          <p:cNvPr id="7" name="슬라이드 번호 개체 틀 6">
            <a:extLst>
              <a:ext uri="{FF2B5EF4-FFF2-40B4-BE49-F238E27FC236}">
                <a16:creationId xmlns:a16="http://schemas.microsoft.com/office/drawing/2014/main" xmlns="" id="{90D05BA8-0A31-055E-9E4C-04CF002FDA06}"/>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116663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EFCD794B-A2DB-8740-94FB-1D23082990C1}"/>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x-none" altLang="en-US"/>
          </a:p>
        </p:txBody>
      </p:sp>
      <p:sp>
        <p:nvSpPr>
          <p:cNvPr id="3" name="그림 개체 틀 2">
            <a:extLst>
              <a:ext uri="{FF2B5EF4-FFF2-40B4-BE49-F238E27FC236}">
                <a16:creationId xmlns:a16="http://schemas.microsoft.com/office/drawing/2014/main" xmlns="" id="{96FF4D08-31A5-FDFF-0D3A-456199A1F7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x-none" altLang="en-US"/>
          </a:p>
        </p:txBody>
      </p:sp>
      <p:sp>
        <p:nvSpPr>
          <p:cNvPr id="4" name="텍스트 개체 틀 3">
            <a:extLst>
              <a:ext uri="{FF2B5EF4-FFF2-40B4-BE49-F238E27FC236}">
                <a16:creationId xmlns:a16="http://schemas.microsoft.com/office/drawing/2014/main" xmlns="" id="{C5E0AE38-3FD2-9AB5-DF1D-8725ED3C3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a16="http://schemas.microsoft.com/office/drawing/2014/main" xmlns="" id="{97D70B52-2070-C772-FCAE-6A9592E736AF}"/>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6" name="바닥글 개체 틀 5">
            <a:extLst>
              <a:ext uri="{FF2B5EF4-FFF2-40B4-BE49-F238E27FC236}">
                <a16:creationId xmlns:a16="http://schemas.microsoft.com/office/drawing/2014/main" xmlns="" id="{AA9E8568-EAC2-E1C5-E118-EAFEFD2DE049}"/>
              </a:ext>
            </a:extLst>
          </p:cNvPr>
          <p:cNvSpPr>
            <a:spLocks noGrp="1"/>
          </p:cNvSpPr>
          <p:nvPr>
            <p:ph type="ftr" sz="quarter" idx="11"/>
          </p:nvPr>
        </p:nvSpPr>
        <p:spPr/>
        <p:txBody>
          <a:bodyPr/>
          <a:lstStyle/>
          <a:p>
            <a:endParaRPr kumimoji="1" lang="x-none" altLang="en-US"/>
          </a:p>
        </p:txBody>
      </p:sp>
      <p:sp>
        <p:nvSpPr>
          <p:cNvPr id="7" name="슬라이드 번호 개체 틀 6">
            <a:extLst>
              <a:ext uri="{FF2B5EF4-FFF2-40B4-BE49-F238E27FC236}">
                <a16:creationId xmlns:a16="http://schemas.microsoft.com/office/drawing/2014/main" xmlns="" id="{08F9E1FB-FEE8-2C51-B9BF-CEC8D933C9DF}"/>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2854108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xmlns="" id="{079C76FD-9F1B-C2DA-2D3E-000C734C22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ko-KR" altLang="en-US"/>
              <a:t>마스터 제목 스타일 편집</a:t>
            </a:r>
            <a:endParaRPr kumimoji="1" lang="x-none" altLang="en-US"/>
          </a:p>
        </p:txBody>
      </p:sp>
      <p:sp>
        <p:nvSpPr>
          <p:cNvPr id="3" name="텍스트 개체 틀 2">
            <a:extLst>
              <a:ext uri="{FF2B5EF4-FFF2-40B4-BE49-F238E27FC236}">
                <a16:creationId xmlns:a16="http://schemas.microsoft.com/office/drawing/2014/main" xmlns="" id="{17AE6F04-B19E-863F-30B3-02C7536168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a16="http://schemas.microsoft.com/office/drawing/2014/main" xmlns="" id="{2F2714DE-B4CC-8571-AB2B-72F10781F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a16="http://schemas.microsoft.com/office/drawing/2014/main" xmlns="" id="{638BF536-AB91-B21A-8CA1-4A20BCE42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x-none" altLang="en-US"/>
          </a:p>
        </p:txBody>
      </p:sp>
      <p:sp>
        <p:nvSpPr>
          <p:cNvPr id="6" name="슬라이드 번호 개체 틀 5">
            <a:extLst>
              <a:ext uri="{FF2B5EF4-FFF2-40B4-BE49-F238E27FC236}">
                <a16:creationId xmlns:a16="http://schemas.microsoft.com/office/drawing/2014/main" xmlns="" id="{07BEA3BE-2AAE-3127-43F7-6199BEEE7F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69DE64-0653-D542-959B-059E7AD56C65}" type="slidenum">
              <a:rPr kumimoji="1" lang="x-none" altLang="en-US" smtClean="0"/>
              <a:pPr/>
              <a:t>‹#›</a:t>
            </a:fld>
            <a:endParaRPr kumimoji="1" lang="x-none" altLang="en-US"/>
          </a:p>
        </p:txBody>
      </p:sp>
    </p:spTree>
    <p:extLst>
      <p:ext uri="{BB962C8B-B14F-4D97-AF65-F5344CB8AC3E}">
        <p14:creationId xmlns:p14="http://schemas.microsoft.com/office/powerpoint/2010/main" xmlns="" val="402598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그림 15" descr="직사각형, 스크린샷, 라인, 텍스트이(가) 표시된 사진&#10;&#10;자동 생성된 설명">
            <a:extLst>
              <a:ext uri="{FF2B5EF4-FFF2-40B4-BE49-F238E27FC236}">
                <a16:creationId xmlns:a16="http://schemas.microsoft.com/office/drawing/2014/main" xmlns:dsp="http://schemas.microsoft.com/office/drawing/2008/diagram" xmlns:dgm="http://schemas.openxmlformats.org/drawingml/2006/diagram" xmlns:c="http://schemas.openxmlformats.org/drawingml/2006/chart" xmlns="" id="{22E7E985-22D2-910B-AF9D-86BDA66FFA9A}"/>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1" name="TextBox 20"/>
          <p:cNvSpPr txBox="1"/>
          <p:nvPr/>
        </p:nvSpPr>
        <p:spPr>
          <a:xfrm>
            <a:off x="9030493" y="691443"/>
            <a:ext cx="1921934" cy="400110"/>
          </a:xfrm>
          <a:prstGeom prst="rect">
            <a:avLst/>
          </a:prstGeom>
          <a:noFill/>
        </p:spPr>
        <p:txBody>
          <a:bodyPr wrap="square" anchor="ctr">
            <a:spAutoFit/>
          </a:bodyPr>
          <a:lstStyle/>
          <a:p>
            <a:pPr algn="r">
              <a:defRPr/>
            </a:pPr>
            <a:r>
              <a:rPr lang="en-US" altLang="x-none" sz="2000" b="1" dirty="0">
                <a:solidFill>
                  <a:srgbClr val="FDD45C"/>
                </a:solidFill>
                <a:effectLst/>
                <a:ea typeface="Noto Sans KR Medium"/>
              </a:rPr>
              <a:t>Lesson</a:t>
            </a:r>
            <a:r>
              <a:rPr lang="en-US" altLang="ko-KR" sz="2000" b="1" dirty="0">
                <a:solidFill>
                  <a:srgbClr val="FDD45C"/>
                </a:solidFill>
                <a:effectLst/>
                <a:ea typeface="Noto Sans KR Medium"/>
              </a:rPr>
              <a:t>  </a:t>
            </a:r>
            <a:r>
              <a:rPr lang="en-US" altLang="ko-KR" sz="2000" b="1" dirty="0" smtClean="0">
                <a:solidFill>
                  <a:srgbClr val="FDD45C"/>
                </a:solidFill>
                <a:effectLst/>
                <a:ea typeface="Noto Sans KR Medium"/>
              </a:rPr>
              <a:t>3</a:t>
            </a:r>
            <a:endParaRPr lang="en-US" altLang="ko-KR" sz="2000" b="1" dirty="0">
              <a:solidFill>
                <a:srgbClr val="FDD45C"/>
              </a:solidFill>
              <a:ea typeface="Noto Sans KR Medium"/>
            </a:endParaRPr>
          </a:p>
        </p:txBody>
      </p:sp>
      <p:cxnSp>
        <p:nvCxnSpPr>
          <p:cNvPr id="6" name="직선 연결선[R] 5"/>
          <p:cNvCxnSpPr/>
          <p:nvPr/>
        </p:nvCxnSpPr>
        <p:spPr>
          <a:xfrm>
            <a:off x="1574223" y="1115999"/>
            <a:ext cx="9677357"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11200" y="2926080"/>
            <a:ext cx="10540380" cy="930714"/>
          </a:xfrm>
          <a:prstGeom prst="rect">
            <a:avLst/>
          </a:prstGeom>
          <a:noFill/>
        </p:spPr>
        <p:txBody>
          <a:bodyPr wrap="square" anchor="ctr">
            <a:spAutoFit/>
          </a:bodyPr>
          <a:lstStyle/>
          <a:p>
            <a:pPr algn="ctr">
              <a:defRPr/>
            </a:pPr>
            <a:r>
              <a:rPr lang="en-US" altLang="ko-KR" sz="5500" b="1" dirty="0" smtClean="0">
                <a:latin typeface="+mj-ea"/>
                <a:ea typeface="+mj-ea"/>
              </a:rPr>
              <a:t>Be a Wise Consumer</a:t>
            </a:r>
            <a:endParaRPr lang="en-US" altLang="ko-KR" sz="5500" b="1" dirty="0">
              <a:effectLst/>
              <a:latin typeface="+mj-ea"/>
              <a:ea typeface="+mj-ea"/>
            </a:endParaRPr>
          </a:p>
        </p:txBody>
      </p:sp>
      <p:sp>
        <p:nvSpPr>
          <p:cNvPr id="14" name="TextBox 13">
            <a:extLst>
              <a:ext uri="{FF2B5EF4-FFF2-40B4-BE49-F238E27FC236}">
                <a16:creationId xmlns:a16="http://schemas.microsoft.com/office/drawing/2014/main" xmlns:dsp="http://schemas.microsoft.com/office/drawing/2008/diagram" xmlns:dgm="http://schemas.openxmlformats.org/drawingml/2006/diagram" xmlns:c="http://schemas.openxmlformats.org/drawingml/2006/chart" xmlns="" id="{6675700B-1D35-F483-DC7A-B6DB09BB8CA0}"/>
              </a:ext>
            </a:extLst>
          </p:cNvPr>
          <p:cNvSpPr txBox="1"/>
          <p:nvPr/>
        </p:nvSpPr>
        <p:spPr>
          <a:xfrm>
            <a:off x="5261390" y="4825347"/>
            <a:ext cx="1440000" cy="461665"/>
          </a:xfrm>
          <a:prstGeom prst="rect">
            <a:avLst/>
          </a:prstGeom>
          <a:noFill/>
        </p:spPr>
        <p:txBody>
          <a:bodyPr wrap="square">
            <a:spAutoFit/>
          </a:bodyPr>
          <a:lstStyle/>
          <a:p>
            <a:pPr algn="ctr"/>
            <a:r>
              <a:rPr kumimoji="1" lang="en-US" altLang="x-none" sz="2400" spc="100" dirty="0">
                <a:solidFill>
                  <a:schemeClr val="bg1"/>
                </a:solidFill>
                <a:latin typeface="Noto Sans KR Medium" panose="020B0500000000000000" pitchFamily="34" charset="-128"/>
                <a:ea typeface="Noto Sans KR Medium" panose="020B0500000000000000" pitchFamily="34" charset="-128"/>
              </a:rPr>
              <a:t>START</a:t>
            </a:r>
            <a:endParaRPr kumimoji="1" lang="x-none" altLang="en-US" sz="2400" spc="100" dirty="0">
              <a:solidFill>
                <a:schemeClr val="bg1"/>
              </a:solidFill>
              <a:latin typeface="Noto Sans KR Medium" panose="020B0500000000000000" pitchFamily="34" charset="-128"/>
              <a:ea typeface="Noto Sans KR Medium" panose="020B0500000000000000" pitchFamily="34" charset="-128"/>
            </a:endParaRPr>
          </a:p>
        </p:txBody>
      </p:sp>
      <p:pic>
        <p:nvPicPr>
          <p:cNvPr id="22" name="그림 3"/>
          <p:cNvPicPr>
            <a:picLocks noChangeAspect="1"/>
          </p:cNvPicPr>
          <p:nvPr/>
        </p:nvPicPr>
        <p:blipFill rotWithShape="1">
          <a:blip r:embed="rId3"/>
          <a:stretch>
            <a:fillRect/>
          </a:stretch>
        </p:blipFill>
        <p:spPr>
          <a:xfrm>
            <a:off x="1438453" y="651600"/>
            <a:ext cx="1296458" cy="469900"/>
          </a:xfrm>
          <a:prstGeom prst="rect">
            <a:avLst/>
          </a:prstGeom>
        </p:spPr>
      </p:pic>
      <p:pic>
        <p:nvPicPr>
          <p:cNvPr id="23" name="그림 7"/>
          <p:cNvPicPr>
            <a:picLocks noChangeAspect="1"/>
          </p:cNvPicPr>
          <p:nvPr/>
        </p:nvPicPr>
        <p:blipFill rotWithShape="1">
          <a:blip r:embed="rId3"/>
          <a:stretch>
            <a:fillRect/>
          </a:stretch>
        </p:blipFill>
        <p:spPr>
          <a:xfrm flipH="1">
            <a:off x="2721102" y="651600"/>
            <a:ext cx="1579802" cy="469900"/>
          </a:xfrm>
          <a:prstGeom prst="rect">
            <a:avLst/>
          </a:prstGeom>
        </p:spPr>
      </p:pic>
      <p:sp>
        <p:nvSpPr>
          <p:cNvPr id="24" name="TextBox 17"/>
          <p:cNvSpPr txBox="1"/>
          <p:nvPr/>
        </p:nvSpPr>
        <p:spPr>
          <a:xfrm>
            <a:off x="1595185" y="706755"/>
            <a:ext cx="2956429" cy="367665"/>
          </a:xfrm>
          <a:prstGeom prst="rect">
            <a:avLst/>
          </a:prstGeom>
          <a:noFill/>
        </p:spPr>
        <p:txBody>
          <a:bodyPr wrap="square" anchor="ctr">
            <a:spAutoFit/>
          </a:bodyPr>
          <a:lstStyle/>
          <a:p>
            <a:pPr lvl="0">
              <a:defRPr/>
            </a:pPr>
            <a:r>
              <a:rPr lang="en-US" altLang="ko-KR">
                <a:effectLst/>
                <a:latin typeface="+mj-lt"/>
                <a:ea typeface="Noto Sans KR"/>
              </a:rPr>
              <a:t>Daily English Conversation</a:t>
            </a:r>
            <a:endParaRPr lang="en-US" altLang="ko-KR">
              <a:latin typeface="+mj-lt"/>
              <a:ea typeface="Noto Sans KR"/>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643918847"/>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2052425"/>
            <a:ext cx="9631580" cy="3693319"/>
          </a:xfrm>
          <a:prstGeom prst="rect">
            <a:avLst/>
          </a:prstGeom>
          <a:noFill/>
        </p:spPr>
        <p:txBody>
          <a:bodyPr vert="horz" wrap="square" lIns="0" tIns="0" rIns="0" bIns="0" anchor="t">
            <a:spAutoFit/>
          </a:bodyPr>
          <a:lstStyle/>
          <a:p>
            <a:pPr>
              <a:lnSpc>
                <a:spcPct val="150000"/>
              </a:lnSpc>
            </a:pPr>
            <a:r>
              <a:rPr lang="en-US" altLang="ko-KR" sz="3200" b="1" spc="-100" dirty="0" smtClean="0">
                <a:solidFill>
                  <a:schemeClr val="tx1"/>
                </a:solidFill>
                <a:effectLst/>
                <a:ea typeface="Noto Sans KR"/>
              </a:rPr>
              <a:t>G</a:t>
            </a:r>
            <a:r>
              <a:rPr lang="en-US" altLang="ko-KR" sz="3200" dirty="0" smtClean="0"/>
              <a:t> </a:t>
            </a:r>
            <a:r>
              <a:rPr lang="en-US" altLang="ko-KR" sz="3200" dirty="0" smtClean="0"/>
              <a:t> Hey</a:t>
            </a:r>
            <a:r>
              <a:rPr lang="en-US" altLang="ko-KR" sz="3200" dirty="0" smtClean="0"/>
              <a:t>, Jake! What’s up? You look so serious.</a:t>
            </a:r>
          </a:p>
          <a:p>
            <a:pPr>
              <a:lnSpc>
                <a:spcPct val="150000"/>
              </a:lnSpc>
            </a:pPr>
            <a:r>
              <a:rPr lang="en-US" altLang="ko-KR" sz="3200" b="1" spc="-100" dirty="0" smtClean="0">
                <a:ea typeface="Noto Sans KR"/>
              </a:rPr>
              <a:t>B</a:t>
            </a:r>
            <a:r>
              <a:rPr lang="en-US" altLang="ko-KR" sz="3200" dirty="0" smtClean="0"/>
              <a:t> </a:t>
            </a:r>
            <a:r>
              <a:rPr lang="en-US" altLang="ko-KR" sz="3200" dirty="0" smtClean="0"/>
              <a:t> Hi</a:t>
            </a:r>
            <a:r>
              <a:rPr lang="en-US" altLang="ko-KR" sz="3200" dirty="0" smtClean="0"/>
              <a:t>, </a:t>
            </a:r>
            <a:r>
              <a:rPr lang="en-US" altLang="ko-KR" sz="3200" dirty="0" err="1" smtClean="0"/>
              <a:t>Suji</a:t>
            </a:r>
            <a:r>
              <a:rPr lang="en-US" altLang="ko-KR" sz="3200" dirty="0" smtClean="0"/>
              <a:t>. I’m doing some online shopping, but I can only afford one of these items in my cart.</a:t>
            </a:r>
          </a:p>
          <a:p>
            <a:pPr>
              <a:lnSpc>
                <a:spcPct val="150000"/>
              </a:lnSpc>
            </a:pPr>
            <a:r>
              <a:rPr lang="en-US" altLang="ko-KR" sz="3200" b="1" spc="-100" dirty="0" smtClean="0">
                <a:ea typeface="Noto Sans KR"/>
              </a:rPr>
              <a:t>G</a:t>
            </a:r>
            <a:r>
              <a:rPr lang="en-US" altLang="ko-KR" sz="3200" dirty="0" smtClean="0"/>
              <a:t> </a:t>
            </a:r>
            <a:r>
              <a:rPr lang="en-US" altLang="ko-KR" sz="3200" dirty="0" smtClean="0"/>
              <a:t> Let </a:t>
            </a:r>
            <a:r>
              <a:rPr lang="en-US" altLang="ko-KR" sz="3200" dirty="0" smtClean="0"/>
              <a:t>me see... you already have a lot of shirts. Do you really need more?</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Get Ready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A</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48</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956032237"/>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a:solidFill>
                  <a:srgbClr val="F9C158"/>
                </a:solidFill>
                <a:effectLst/>
                <a:latin typeface="+mj-lt"/>
                <a:ea typeface="Noto Sans KR Medium"/>
              </a:rPr>
              <a:t>Lesson </a:t>
            </a:r>
            <a:r>
              <a:rPr lang="en-US" altLang="x-none" sz="2000" b="1" dirty="0" smtClean="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1642852"/>
            <a:ext cx="9631580" cy="447814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B</a:t>
            </a:r>
            <a:r>
              <a:rPr lang="en-US" altLang="ko-KR" sz="3200" dirty="0" smtClean="0"/>
              <a:t> </a:t>
            </a:r>
            <a:r>
              <a:rPr lang="en-US" altLang="ko-KR" sz="3200" dirty="0" smtClean="0"/>
              <a:t> I </a:t>
            </a:r>
            <a:r>
              <a:rPr lang="en-US" altLang="ko-KR" sz="3200" dirty="0" smtClean="0"/>
              <a:t>guess not. But I do need a tumbler for when I’m on the go.</a:t>
            </a:r>
          </a:p>
          <a:p>
            <a:pPr>
              <a:lnSpc>
                <a:spcPct val="150000"/>
              </a:lnSpc>
            </a:pPr>
            <a:r>
              <a:rPr lang="en-US" altLang="ko-KR" sz="3200" b="1" spc="-100" dirty="0" smtClean="0">
                <a:ea typeface="Noto Sans KR"/>
              </a:rPr>
              <a:t>G</a:t>
            </a:r>
            <a:r>
              <a:rPr lang="en-US" altLang="ko-KR" sz="3200" dirty="0" smtClean="0"/>
              <a:t> </a:t>
            </a:r>
            <a:r>
              <a:rPr lang="en-US" altLang="ko-KR" sz="3200" dirty="0" smtClean="0"/>
              <a:t> In </a:t>
            </a:r>
            <a:r>
              <a:rPr lang="en-US" altLang="ko-KR" sz="3200" dirty="0" smtClean="0"/>
              <a:t>that case, I think the green one is better than the blue one. It has free shipping.</a:t>
            </a:r>
          </a:p>
          <a:p>
            <a:pPr>
              <a:lnSpc>
                <a:spcPct val="150000"/>
              </a:lnSpc>
            </a:pPr>
            <a:r>
              <a:rPr lang="en-US" altLang="ko-KR" sz="3200" b="1" spc="-100" dirty="0" smtClean="0">
                <a:ea typeface="Noto Sans KR"/>
              </a:rPr>
              <a:t>B</a:t>
            </a:r>
            <a:r>
              <a:rPr lang="en-US" altLang="ko-KR" sz="3200" dirty="0" smtClean="0"/>
              <a:t> </a:t>
            </a:r>
            <a:r>
              <a:rPr lang="en-US" altLang="ko-KR" sz="3200" dirty="0" smtClean="0"/>
              <a:t> Yeah</a:t>
            </a:r>
            <a:r>
              <a:rPr lang="en-US" altLang="ko-KR" sz="3200" dirty="0" smtClean="0"/>
              <a:t>, you’re right! I’ll buy that one. Thanks!</a:t>
            </a:r>
          </a:p>
          <a:p>
            <a:pPr marL="360045" indent="-360045">
              <a:lnSpc>
                <a:spcPct val="170000"/>
              </a:lnSpc>
              <a:spcBef>
                <a:spcPts val="0"/>
              </a:spcBef>
              <a:defRPr/>
            </a:pPr>
            <a:endParaRPr lang="en-US" altLang="ko-KR" sz="30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48</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1329242373"/>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900701" cy="3693319"/>
          </a:xfrm>
          <a:prstGeom prst="rect">
            <a:avLst/>
          </a:prstGeom>
          <a:noFill/>
        </p:spPr>
        <p:txBody>
          <a:bodyPr vert="horz" wrap="square" lIns="0" tIns="0" rIns="0" bIns="0" anchor="t">
            <a:spAutoFit/>
          </a:bodyPr>
          <a:lstStyle/>
          <a:p>
            <a:pPr>
              <a:lnSpc>
                <a:spcPct val="150000"/>
              </a:lnSpc>
            </a:pPr>
            <a:r>
              <a:rPr lang="en-US" altLang="ko-KR" sz="3200" b="1" spc="-100" dirty="0" smtClean="0">
                <a:solidFill>
                  <a:schemeClr val="tx1"/>
                </a:solidFill>
                <a:effectLst/>
                <a:ea typeface="Noto Sans KR"/>
              </a:rPr>
              <a:t>M</a:t>
            </a:r>
            <a:r>
              <a:rPr lang="ko-KR" altLang="en-US" sz="3200" spc="-120" dirty="0" smtClean="0">
                <a:solidFill>
                  <a:schemeClr val="tx1"/>
                </a:solidFill>
                <a:effectLst/>
                <a:ea typeface="Noto Sans KR"/>
              </a:rPr>
              <a:t> </a:t>
            </a:r>
            <a:r>
              <a:rPr lang="ko-KR" altLang="en-US" sz="3200" spc="-120" dirty="0" smtClean="0">
                <a:solidFill>
                  <a:schemeClr val="tx1"/>
                </a:solidFill>
                <a:effectLst/>
                <a:ea typeface="Noto Sans KR"/>
              </a:rPr>
              <a:t> </a:t>
            </a:r>
            <a:r>
              <a:rPr lang="en-US" altLang="ko-KR" sz="3200" dirty="0" smtClean="0"/>
              <a:t>Do </a:t>
            </a:r>
            <a:r>
              <a:rPr lang="en-US" altLang="ko-KR" sz="3200" dirty="0" smtClean="0"/>
              <a:t>you enjoy shopping online at night? Then you should pay attention to our next news story. A UK survey of over two thousand adults found that online shoppers are more likely to be led to overspending if they make their purchases late at night. </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Real-Life Viewing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50</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1341246012"/>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229516" y="1514944"/>
            <a:ext cx="9833041"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dirty="0" smtClean="0"/>
              <a:t>The results showed that eighty-six percent of people who shop online late at night made purchases while watching TV, and seventy percent did so while checking social media. These activities make it easier for people to be fooled by advertising tricks. </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50</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1929493393"/>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192194" y="1570927"/>
            <a:ext cx="9833041" cy="4154984"/>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dirty="0" smtClean="0"/>
              <a:t>One common advertising trick is pressure selling, which gives a false impression of the popularity of a product. You’ve </a:t>
            </a:r>
            <a:r>
              <a:rPr lang="en-US" altLang="ko-KR" sz="3200" dirty="0" smtClean="0"/>
              <a:t>probably encountered phrases like “Limited time offer!” or “Only a few left in stock!” Before clicking the “Buy” button, make sure you’re making a smart choice.</a:t>
            </a:r>
            <a:endParaRPr lang="en-US" altLang="ko-KR" sz="3000" spc="-120" dirty="0" smtClean="0">
              <a:ea typeface="Noto Sans KR"/>
            </a:endParaRPr>
          </a:p>
          <a:p>
            <a:endParaRPr lang="en-US" altLang="ko-KR" sz="30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lang="en-US" altLang="x-none" sz="1600" dirty="0" smtClean="0">
                <a:latin typeface="Noto Sans KR Medium"/>
                <a:ea typeface="Noto Sans KR Medium"/>
              </a:rPr>
              <a:t>50</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1929493393"/>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2052426"/>
            <a:ext cx="9631580" cy="4431983"/>
          </a:xfrm>
          <a:prstGeom prst="rect">
            <a:avLst/>
          </a:prstGeom>
          <a:noFill/>
        </p:spPr>
        <p:txBody>
          <a:bodyPr vert="horz" wrap="square" lIns="0" tIns="0" rIns="0" bIns="0" anchor="t">
            <a:spAutoFit/>
          </a:bodyPr>
          <a:lstStyle/>
          <a:p>
            <a:pPr>
              <a:lnSpc>
                <a:spcPct val="150000"/>
              </a:lnSpc>
            </a:pPr>
            <a:r>
              <a:rPr lang="en-US" altLang="ko-KR" sz="3200" b="1" spc="-100" dirty="0" smtClean="0">
                <a:solidFill>
                  <a:schemeClr val="tx1"/>
                </a:solidFill>
                <a:effectLst/>
                <a:ea typeface="Noto Sans KR"/>
              </a:rPr>
              <a:t>G </a:t>
            </a:r>
            <a:r>
              <a:rPr lang="en-US" altLang="ko-KR" sz="3200" b="1" spc="-100" dirty="0" smtClean="0">
                <a:solidFill>
                  <a:schemeClr val="tx1"/>
                </a:solidFill>
                <a:effectLst/>
                <a:ea typeface="Noto Sans KR"/>
              </a:rPr>
              <a:t> </a:t>
            </a:r>
            <a:r>
              <a:rPr lang="en-US" altLang="ko-KR" sz="3200" dirty="0" err="1" smtClean="0"/>
              <a:t>Suho</a:t>
            </a:r>
            <a:r>
              <a:rPr lang="en-US" altLang="ko-KR" sz="3200" dirty="0" smtClean="0"/>
              <a:t>, how about getting food delivered after doing our group project?</a:t>
            </a:r>
          </a:p>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I’d </a:t>
            </a:r>
            <a:r>
              <a:rPr lang="en-US" altLang="ko-KR" sz="3200" dirty="0" smtClean="0"/>
              <a:t>love to, Jane. But I need to spend less on delivery food.</a:t>
            </a:r>
          </a:p>
          <a:p>
            <a:pPr>
              <a:lnSpc>
                <a:spcPct val="150000"/>
              </a:lnSpc>
            </a:pPr>
            <a:r>
              <a:rPr lang="en-US" altLang="ko-KR" sz="3200" b="1" spc="-100" dirty="0" smtClean="0">
                <a:ea typeface="Noto Sans KR"/>
              </a:rPr>
              <a:t>G </a:t>
            </a:r>
            <a:r>
              <a:rPr lang="en-US" altLang="ko-KR" sz="3200" b="1" spc="-100" dirty="0" smtClean="0">
                <a:ea typeface="Noto Sans KR"/>
              </a:rPr>
              <a:t> </a:t>
            </a:r>
            <a:r>
              <a:rPr lang="en-US" altLang="ko-KR" sz="3200" dirty="0" smtClean="0"/>
              <a:t>How </a:t>
            </a:r>
            <a:r>
              <a:rPr lang="en-US" altLang="ko-KR" sz="3200" dirty="0" smtClean="0"/>
              <a:t>often do you usually order food?</a:t>
            </a:r>
          </a:p>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About </a:t>
            </a:r>
            <a:r>
              <a:rPr lang="en-US" altLang="ko-KR" sz="3200" dirty="0" smtClean="0"/>
              <a:t>three times a week.</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A</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p.55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872057904"/>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248177" y="1493561"/>
            <a:ext cx="9631580" cy="4431983"/>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G </a:t>
            </a:r>
            <a:r>
              <a:rPr lang="en-US" altLang="ko-KR" sz="3200" b="1" spc="-100" dirty="0" smtClean="0">
                <a:ea typeface="Noto Sans KR"/>
              </a:rPr>
              <a:t> </a:t>
            </a:r>
            <a:r>
              <a:rPr lang="en-US" altLang="ko-KR" sz="3200" dirty="0" smtClean="0"/>
              <a:t>Hmm</a:t>
            </a:r>
            <a:r>
              <a:rPr lang="en-US" altLang="ko-KR" sz="3200" dirty="0" smtClean="0"/>
              <a:t>... that’s a lot. How about keeping track of how much you spend? That way, you’ll know where your money is going.</a:t>
            </a:r>
            <a:endParaRPr lang="en-US" altLang="ko-KR" sz="3200" spc="-100" dirty="0" smtClean="0">
              <a:ea typeface="Noto Sans KR"/>
            </a:endParaRPr>
          </a:p>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That’s </a:t>
            </a:r>
            <a:r>
              <a:rPr lang="en-US" altLang="ko-KR" sz="3200" dirty="0" smtClean="0"/>
              <a:t>good advice.</a:t>
            </a:r>
          </a:p>
          <a:p>
            <a:pPr>
              <a:lnSpc>
                <a:spcPct val="150000"/>
              </a:lnSpc>
            </a:pPr>
            <a:r>
              <a:rPr lang="en-US" altLang="ko-KR" sz="3200" b="1" spc="-100" dirty="0" smtClean="0">
                <a:ea typeface="Noto Sans KR"/>
              </a:rPr>
              <a:t>G</a:t>
            </a:r>
            <a:r>
              <a:rPr lang="en-US" altLang="ko-KR" sz="3200" dirty="0" smtClean="0"/>
              <a:t> </a:t>
            </a:r>
            <a:r>
              <a:rPr lang="en-US" altLang="ko-KR" sz="3200" dirty="0" smtClean="0"/>
              <a:t> When </a:t>
            </a:r>
            <a:r>
              <a:rPr lang="en-US" altLang="ko-KR" sz="3200" dirty="0" smtClean="0"/>
              <a:t>you order food, you should also try to pick it up at the restaurant instead of having it delivered.</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p.55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2353456721"/>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248177" y="1493561"/>
            <a:ext cx="9631580" cy="2215991"/>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Oh</a:t>
            </a:r>
            <a:r>
              <a:rPr lang="en-US" altLang="ko-KR" sz="3200" dirty="0" smtClean="0"/>
              <a:t>, then I can save on the delivery fees, right?</a:t>
            </a:r>
          </a:p>
          <a:p>
            <a:pPr>
              <a:lnSpc>
                <a:spcPct val="150000"/>
              </a:lnSpc>
            </a:pPr>
            <a:r>
              <a:rPr lang="en-US" altLang="ko-KR" sz="3200" b="1" spc="-100" dirty="0" smtClean="0">
                <a:ea typeface="Noto Sans KR"/>
              </a:rPr>
              <a:t>G</a:t>
            </a:r>
            <a:r>
              <a:rPr lang="en-US" altLang="ko-KR" sz="3200" dirty="0" smtClean="0"/>
              <a:t> </a:t>
            </a:r>
            <a:r>
              <a:rPr lang="en-US" altLang="ko-KR" sz="3200" dirty="0" smtClean="0"/>
              <a:t> Exactly</a:t>
            </a:r>
            <a:r>
              <a:rPr lang="en-US" altLang="ko-KR" sz="3200" dirty="0" smtClean="0"/>
              <a:t>.</a:t>
            </a:r>
          </a:p>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Thanks</a:t>
            </a:r>
            <a:r>
              <a:rPr lang="en-US" altLang="ko-KR" sz="3200" dirty="0" smtClean="0"/>
              <a:t>, Jane!</a:t>
            </a:r>
            <a:endParaRPr lang="en-US" altLang="ko-KR" sz="3000" spc="-100" dirty="0">
              <a:solidFill>
                <a:schemeClr val="tx1"/>
              </a:solidFill>
              <a:effectLs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p.55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2353456721"/>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259513" y="2027360"/>
            <a:ext cx="9834585" cy="4431983"/>
          </a:xfrm>
          <a:prstGeom prst="rect">
            <a:avLst/>
          </a:prstGeom>
          <a:noFill/>
        </p:spPr>
        <p:txBody>
          <a:bodyPr vert="horz" wrap="square" lIns="0" tIns="0" rIns="0" bIns="0" anchor="t">
            <a:spAutoFit/>
          </a:bodyPr>
          <a:lstStyle/>
          <a:p>
            <a:pPr>
              <a:lnSpc>
                <a:spcPct val="150000"/>
              </a:lnSpc>
            </a:pPr>
            <a:r>
              <a:rPr lang="en-US" altLang="ko-KR" sz="3200" b="1" spc="-100" dirty="0" smtClean="0">
                <a:solidFill>
                  <a:schemeClr val="tx1"/>
                </a:solidFill>
                <a:effectLst/>
              </a:rPr>
              <a:t>W</a:t>
            </a:r>
            <a:r>
              <a:rPr lang="ko-KR" altLang="en-US" sz="3200" b="1" spc="-100" dirty="0" smtClean="0">
                <a:solidFill>
                  <a:schemeClr val="tx1"/>
                </a:solidFill>
                <a:effectLst/>
              </a:rPr>
              <a:t> </a:t>
            </a:r>
            <a:r>
              <a:rPr lang="ko-KR" altLang="en-US" sz="3200" b="1" spc="-100" dirty="0" smtClean="0">
                <a:solidFill>
                  <a:schemeClr val="tx1"/>
                </a:solidFill>
                <a:effectLst/>
              </a:rPr>
              <a:t> </a:t>
            </a:r>
            <a:r>
              <a:rPr lang="en-US" altLang="ko-KR" sz="3200" dirty="0" smtClean="0"/>
              <a:t>Are </a:t>
            </a:r>
            <a:r>
              <a:rPr lang="en-US" altLang="ko-KR" sz="3200" dirty="0" smtClean="0"/>
              <a:t>you looking for a new </a:t>
            </a:r>
            <a:r>
              <a:rPr lang="en-US" altLang="ko-KR" sz="3200" dirty="0" err="1" smtClean="0"/>
              <a:t>smartwatch</a:t>
            </a:r>
            <a:r>
              <a:rPr lang="en-US" altLang="ko-KR" sz="3200" dirty="0" smtClean="0"/>
              <a:t>? Then look no further than the Go-Go </a:t>
            </a:r>
            <a:r>
              <a:rPr lang="en-US" altLang="ko-KR" sz="3200" dirty="0" err="1" smtClean="0"/>
              <a:t>Smartwatch</a:t>
            </a:r>
            <a:r>
              <a:rPr lang="en-US" altLang="ko-KR" sz="3200" dirty="0" smtClean="0"/>
              <a:t>. Our customers agree that it’s better than any other watch on the market! And it has everything you need. First, it has a voice command function, which allows you to send and receive calls without touching your phone. </a:t>
            </a:r>
            <a:endParaRPr lang="en-US" altLang="ko-KR" sz="3200" spc="-100" dirty="0">
              <a:solidFill>
                <a:schemeClr val="tx1"/>
              </a:solidFill>
              <a:effectLst/>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B</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p.55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2269901932"/>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257508" y="1642851"/>
            <a:ext cx="9631580" cy="5269135"/>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dirty="0" smtClean="0"/>
              <a:t>Second, it has features that help monitor your health. Third, it supports payment applications, so you can buy products just by tapping the watch. And now is the perfect time to buy </a:t>
            </a:r>
            <a:r>
              <a:rPr lang="en-US" altLang="ko-KR" sz="3200" smtClean="0"/>
              <a:t>the Go-Go </a:t>
            </a:r>
            <a:r>
              <a:rPr lang="en-US" altLang="ko-KR" sz="3200" dirty="0" err="1" smtClean="0"/>
              <a:t>Smartwatch</a:t>
            </a:r>
            <a:r>
              <a:rPr lang="en-US" altLang="ko-KR" sz="3200" dirty="0" smtClean="0"/>
              <a:t>. If you buy one in July, you’ll receive a fifteen percent discount on your purchase. Don’t miss out on this deal!</a:t>
            </a:r>
            <a:endParaRPr lang="en-US" altLang="ko-KR" sz="3200" spc="-100" dirty="0" smtClean="0"/>
          </a:p>
          <a:p>
            <a:pPr marL="360045" indent="-360045">
              <a:lnSpc>
                <a:spcPct val="170000"/>
              </a:lnSpc>
              <a:spcBef>
                <a:spcPts val="0"/>
              </a:spcBef>
              <a:defRPr/>
            </a:pPr>
            <a:endParaRPr lang="en-US" altLang="ko-KR" sz="32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8554"/>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ctr" defTabSz="914400">
              <a:defRPr/>
            </a:pPr>
            <a:r>
              <a:rPr lang="en-US" altLang="x-none" sz="1600" dirty="0" smtClean="0">
                <a:latin typeface="Noto Sans KR Medium"/>
                <a:ea typeface="Noto Sans KR Medium"/>
              </a:rPr>
              <a:t>p.55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337997163"/>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2052426"/>
            <a:ext cx="9631580" cy="4431983"/>
          </a:xfrm>
          <a:prstGeom prst="rect">
            <a:avLst/>
          </a:prstGeom>
          <a:noFill/>
        </p:spPr>
        <p:txBody>
          <a:bodyPr vert="horz" wrap="square" lIns="0" tIns="0" rIns="0" bIns="0" anchor="t">
            <a:spAutoFit/>
          </a:bodyPr>
          <a:lstStyle/>
          <a:p>
            <a:pPr>
              <a:lnSpc>
                <a:spcPct val="150000"/>
              </a:lnSpc>
            </a:pPr>
            <a:r>
              <a:rPr lang="en-US" altLang="ko-KR" sz="3000" b="1" spc="-100" dirty="0" smtClean="0">
                <a:solidFill>
                  <a:schemeClr val="tx1"/>
                </a:solidFill>
                <a:effectLst/>
                <a:latin typeface="+mj-lt"/>
                <a:ea typeface="Noto Sans KR"/>
              </a:rPr>
              <a:t>M</a:t>
            </a:r>
            <a:r>
              <a:rPr lang="en-US" altLang="ko-KR" sz="3000" spc="-100" dirty="0" smtClean="0">
                <a:solidFill>
                  <a:schemeClr val="tx1"/>
                </a:solidFill>
                <a:effectLst/>
                <a:latin typeface="+mj-lt"/>
                <a:ea typeface="Noto Sans KR"/>
              </a:rPr>
              <a:t> </a:t>
            </a:r>
            <a:r>
              <a:rPr lang="en-US" altLang="ko-KR" sz="3000" spc="-100" dirty="0" smtClean="0">
                <a:solidFill>
                  <a:schemeClr val="tx1"/>
                </a:solidFill>
                <a:effectLst/>
                <a:latin typeface="+mj-lt"/>
                <a:ea typeface="Noto Sans KR"/>
              </a:rPr>
              <a:t> </a:t>
            </a:r>
            <a:r>
              <a:rPr lang="en-US" altLang="ko-KR" sz="3200" dirty="0" smtClean="0"/>
              <a:t>Hello</a:t>
            </a:r>
            <a:r>
              <a:rPr lang="en-US" altLang="ko-KR" sz="3200" dirty="0" smtClean="0"/>
              <a:t>, may I take your order?</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I’d </a:t>
            </a:r>
            <a:r>
              <a:rPr lang="en-US" altLang="ko-KR" sz="3200" dirty="0" smtClean="0"/>
              <a:t>like a ham and cheese sandwich, please. And I’m thinking about adding some more ingredients. Do you have any recommendations?</a:t>
            </a:r>
          </a:p>
          <a:p>
            <a:pPr>
              <a:lnSpc>
                <a:spcPct val="150000"/>
              </a:lnSpc>
            </a:pPr>
            <a:r>
              <a:rPr lang="en-US" altLang="ko-KR" sz="3200" b="1" spc="-100" dirty="0" smtClean="0">
                <a:ea typeface="Noto Sans KR"/>
              </a:rPr>
              <a:t>M</a:t>
            </a:r>
            <a:r>
              <a:rPr lang="en-US" altLang="ko-KR" sz="3200" spc="-100" dirty="0" smtClean="0">
                <a:ea typeface="Noto Sans KR"/>
              </a:rPr>
              <a:t> </a:t>
            </a:r>
            <a:r>
              <a:rPr lang="en-US" altLang="ko-KR" sz="3200" spc="-100" dirty="0" smtClean="0">
                <a:ea typeface="Noto Sans KR"/>
              </a:rPr>
              <a:t> </a:t>
            </a:r>
            <a:r>
              <a:rPr lang="en-US" altLang="ko-KR" sz="3200" dirty="0" smtClean="0"/>
              <a:t>Well</a:t>
            </a:r>
            <a:r>
              <a:rPr lang="en-US" altLang="ko-KR" sz="3200" dirty="0" smtClean="0"/>
              <a:t>, how about adding some avocado or tomatoes? They’re the most popular extra ingredients.</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A</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lang="en-US" altLang="x-none" sz="1600" dirty="0" smtClean="0">
                <a:latin typeface="Noto Sans KR Medium"/>
                <a:ea typeface="Noto Sans KR Medium"/>
              </a:rPr>
              <a:t>45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2889269020"/>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3</a:t>
            </a:r>
            <a:endParaRPr lang="en-US" altLang="ko-KR" sz="2000" b="1" dirty="0">
              <a:solidFill>
                <a:srgbClr val="F9C158"/>
              </a:solidFill>
              <a:ea typeface="Noto Sans KR Medium"/>
            </a:endParaRPr>
          </a:p>
        </p:txBody>
      </p:sp>
      <p:sp>
        <p:nvSpPr>
          <p:cNvPr id="6" name="TextBox 21"/>
          <p:cNvSpPr txBox="1"/>
          <p:nvPr/>
        </p:nvSpPr>
        <p:spPr>
          <a:xfrm>
            <a:off x="1257508" y="1642851"/>
            <a:ext cx="9766092"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I </a:t>
            </a:r>
            <a:r>
              <a:rPr lang="en-US" altLang="ko-KR" sz="3200" dirty="0" smtClean="0"/>
              <a:t>love tomatoes! Could you add some, please?</a:t>
            </a:r>
          </a:p>
          <a:p>
            <a:pPr>
              <a:lnSpc>
                <a:spcPct val="150000"/>
              </a:lnSpc>
            </a:pPr>
            <a:r>
              <a:rPr lang="en-US" altLang="ko-KR" sz="3200" b="1" spc="-100" dirty="0" smtClean="0">
                <a:ea typeface="Noto Sans KR"/>
              </a:rPr>
              <a:t>M</a:t>
            </a:r>
            <a:r>
              <a:rPr lang="en-US" altLang="ko-KR" sz="3200" spc="-100" dirty="0" smtClean="0">
                <a:ea typeface="Noto Sans KR"/>
              </a:rPr>
              <a:t> </a:t>
            </a:r>
            <a:r>
              <a:rPr lang="en-US" altLang="ko-KR" sz="3200" spc="-100" dirty="0" smtClean="0">
                <a:ea typeface="Noto Sans KR"/>
              </a:rPr>
              <a:t> </a:t>
            </a:r>
            <a:r>
              <a:rPr lang="en-US" altLang="ko-KR" sz="3200" dirty="0" smtClean="0"/>
              <a:t>Absolutely</a:t>
            </a:r>
            <a:r>
              <a:rPr lang="en-US" altLang="ko-KR" sz="3200" dirty="0" smtClean="0"/>
              <a:t>! Would you like anything else?</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No</a:t>
            </a:r>
            <a:r>
              <a:rPr lang="en-US" altLang="ko-KR" sz="3200" dirty="0" smtClean="0"/>
              <a:t>, I think that’s all.</a:t>
            </a:r>
          </a:p>
          <a:p>
            <a:pPr>
              <a:lnSpc>
                <a:spcPct val="150000"/>
              </a:lnSpc>
            </a:pPr>
            <a:r>
              <a:rPr lang="en-US" altLang="ko-KR" sz="3200" b="1" spc="-100" dirty="0" smtClean="0">
                <a:ea typeface="Noto Sans KR"/>
              </a:rPr>
              <a:t>M</a:t>
            </a:r>
            <a:r>
              <a:rPr lang="en-US" altLang="ko-KR" sz="3200" spc="-100" dirty="0" smtClean="0">
                <a:ea typeface="Noto Sans KR"/>
              </a:rPr>
              <a:t> </a:t>
            </a:r>
            <a:r>
              <a:rPr lang="en-US" altLang="ko-KR" sz="3200" spc="-100" dirty="0" smtClean="0">
                <a:ea typeface="Noto Sans KR"/>
              </a:rPr>
              <a:t> </a:t>
            </a:r>
            <a:r>
              <a:rPr lang="en-US" altLang="ko-KR" sz="3200" dirty="0" smtClean="0"/>
              <a:t>Okay</a:t>
            </a:r>
            <a:r>
              <a:rPr lang="en-US" altLang="ko-KR" sz="3200" dirty="0" smtClean="0"/>
              <a:t>. The total comes to eight dollars.</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I’ll </a:t>
            </a:r>
            <a:r>
              <a:rPr lang="en-US" altLang="ko-KR" sz="3200" dirty="0" smtClean="0"/>
              <a:t>pay by credit card. Here you go.</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1294473506"/>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2052426"/>
            <a:ext cx="9631580" cy="4431983"/>
          </a:xfrm>
          <a:prstGeom prst="rect">
            <a:avLst/>
          </a:prstGeom>
          <a:noFill/>
        </p:spPr>
        <p:txBody>
          <a:bodyPr vert="horz" wrap="square" lIns="0" tIns="0" rIns="0" bIns="0" anchor="t">
            <a:spAutoFit/>
          </a:bodyPr>
          <a:lstStyle/>
          <a:p>
            <a:pPr>
              <a:lnSpc>
                <a:spcPct val="150000"/>
              </a:lnSpc>
            </a:pPr>
            <a:r>
              <a:rPr lang="en-US" altLang="ko-KR" sz="3000" b="1" spc="-100" dirty="0" smtClean="0">
                <a:solidFill>
                  <a:schemeClr val="tx1"/>
                </a:solidFill>
                <a:effectLst/>
              </a:rPr>
              <a:t>B</a:t>
            </a:r>
            <a:r>
              <a:rPr lang="en-US" altLang="ko-KR" sz="3000" spc="-100" dirty="0" smtClean="0">
                <a:solidFill>
                  <a:schemeClr val="tx1"/>
                </a:solidFill>
                <a:effectLst/>
              </a:rPr>
              <a:t> </a:t>
            </a:r>
            <a:r>
              <a:rPr lang="en-US" altLang="ko-KR" sz="3000" spc="-100" dirty="0" smtClean="0">
                <a:solidFill>
                  <a:schemeClr val="tx1"/>
                </a:solidFill>
                <a:effectLst/>
              </a:rPr>
              <a:t> </a:t>
            </a:r>
            <a:r>
              <a:rPr lang="en-US" altLang="ko-KR" sz="3200" dirty="0" err="1" smtClean="0"/>
              <a:t>Harin</a:t>
            </a:r>
            <a:r>
              <a:rPr lang="en-US" altLang="ko-KR" sz="3200" dirty="0" smtClean="0"/>
              <a:t>, isn’t it wonderful to walk around </a:t>
            </a:r>
            <a:r>
              <a:rPr lang="en-US" altLang="ko-KR" sz="3200" dirty="0" err="1" smtClean="0"/>
              <a:t>Hangang</a:t>
            </a:r>
            <a:r>
              <a:rPr lang="en-US" altLang="ko-KR" sz="3200" dirty="0" smtClean="0"/>
              <a:t> Park?</a:t>
            </a:r>
          </a:p>
          <a:p>
            <a:pPr>
              <a:lnSpc>
                <a:spcPct val="150000"/>
              </a:lnSpc>
            </a:pPr>
            <a:r>
              <a:rPr lang="en-US" altLang="ko-KR" sz="3200" b="1" spc="-100" dirty="0" smtClean="0"/>
              <a:t>G </a:t>
            </a:r>
            <a:r>
              <a:rPr lang="en-US" altLang="ko-KR" sz="3200" b="1" spc="-100" dirty="0" smtClean="0"/>
              <a:t> </a:t>
            </a:r>
            <a:r>
              <a:rPr lang="en-US" altLang="ko-KR" sz="3200" dirty="0" smtClean="0"/>
              <a:t>Yes</a:t>
            </a:r>
            <a:r>
              <a:rPr lang="en-US" altLang="ko-KR" sz="3200" dirty="0" smtClean="0"/>
              <a:t>, Theo. The fresh air in the park is so nice. I’m getting hungry, though.</a:t>
            </a:r>
          </a:p>
          <a:p>
            <a:pPr>
              <a:lnSpc>
                <a:spcPct val="150000"/>
              </a:lnSpc>
            </a:pPr>
            <a:r>
              <a:rPr lang="en-US" altLang="ko-KR" sz="3200" b="1" spc="-100" dirty="0" smtClean="0"/>
              <a:t>B</a:t>
            </a:r>
            <a:r>
              <a:rPr lang="en-US" altLang="ko-KR" sz="3200" spc="-100" dirty="0" smtClean="0"/>
              <a:t> </a:t>
            </a:r>
            <a:r>
              <a:rPr lang="en-US" altLang="ko-KR" sz="3200" spc="-100" dirty="0" smtClean="0"/>
              <a:t> </a:t>
            </a:r>
            <a:r>
              <a:rPr lang="en-US" altLang="ko-KR" sz="3200" dirty="0" smtClean="0"/>
              <a:t>I </a:t>
            </a:r>
            <a:r>
              <a:rPr lang="en-US" altLang="ko-KR" sz="3200" dirty="0" smtClean="0"/>
              <a:t>have a delivery app on my phone. How about ordering a pepperoni pizza?</a:t>
            </a:r>
          </a:p>
          <a:p>
            <a:pPr>
              <a:lnSpc>
                <a:spcPct val="150000"/>
              </a:lnSpc>
            </a:pPr>
            <a:r>
              <a:rPr lang="en-US" altLang="ko-KR" sz="3200" b="1" spc="-100" dirty="0" smtClean="0"/>
              <a:t>G </a:t>
            </a:r>
            <a:r>
              <a:rPr lang="en-US" altLang="ko-KR" sz="3200" b="1" spc="-100" dirty="0" smtClean="0"/>
              <a:t> </a:t>
            </a:r>
            <a:r>
              <a:rPr lang="en-US" altLang="ko-KR" sz="3200" dirty="0" smtClean="0"/>
              <a:t>Sounds </a:t>
            </a:r>
            <a:r>
              <a:rPr lang="en-US" altLang="ko-KR" sz="3200" dirty="0" smtClean="0"/>
              <a:t>like a good idea! A large one would be great.</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B</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171714804"/>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a:solidFill>
                  <a:srgbClr val="F9C158"/>
                </a:solidFill>
                <a:effectLst/>
                <a:latin typeface="+mj-lt"/>
                <a:ea typeface="Noto Sans KR Medium"/>
              </a:rPr>
              <a:t>Lesson </a:t>
            </a:r>
            <a:r>
              <a:rPr lang="en-US" altLang="x-none" sz="2000" b="1" dirty="0" smtClean="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35476" y="1547507"/>
            <a:ext cx="9858621" cy="4431983"/>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t>B</a:t>
            </a:r>
            <a:r>
              <a:rPr lang="en-US" altLang="ko-KR" sz="3200" spc="-100" dirty="0" smtClean="0"/>
              <a:t> </a:t>
            </a:r>
            <a:r>
              <a:rPr lang="en-US" altLang="ko-KR" sz="3200" spc="-100" dirty="0" smtClean="0"/>
              <a:t> </a:t>
            </a:r>
            <a:r>
              <a:rPr lang="en-US" altLang="ko-KR" sz="3200" dirty="0" smtClean="0"/>
              <a:t>Okay</a:t>
            </a:r>
            <a:r>
              <a:rPr lang="en-US" altLang="ko-KR" sz="3200" dirty="0" smtClean="0"/>
              <a:t>. A large pepperoni pizza will cost twenty thousand won.</a:t>
            </a:r>
          </a:p>
          <a:p>
            <a:pPr>
              <a:lnSpc>
                <a:spcPct val="150000"/>
              </a:lnSpc>
            </a:pPr>
            <a:r>
              <a:rPr lang="en-US" altLang="ko-KR" sz="3200" b="1" spc="-100" dirty="0" smtClean="0"/>
              <a:t>G </a:t>
            </a:r>
            <a:r>
              <a:rPr lang="en-US" altLang="ko-KR" sz="3200" b="1" spc="-100" dirty="0" smtClean="0"/>
              <a:t> </a:t>
            </a:r>
            <a:r>
              <a:rPr lang="en-US" altLang="ko-KR" sz="3200" dirty="0" smtClean="0"/>
              <a:t>That’s </a:t>
            </a:r>
            <a:r>
              <a:rPr lang="en-US" altLang="ko-KR" sz="3200" dirty="0" smtClean="0"/>
              <a:t>perfect! Oh, Theo, can we order a side of cheese balls too?</a:t>
            </a:r>
          </a:p>
          <a:p>
            <a:pPr>
              <a:lnSpc>
                <a:spcPct val="150000"/>
              </a:lnSpc>
            </a:pPr>
            <a:r>
              <a:rPr lang="en-US" altLang="ko-KR" sz="3200" b="1" spc="-100" dirty="0" smtClean="0"/>
              <a:t>B</a:t>
            </a:r>
            <a:r>
              <a:rPr lang="en-US" altLang="ko-KR" sz="3200" spc="-100" dirty="0" smtClean="0"/>
              <a:t> </a:t>
            </a:r>
            <a:r>
              <a:rPr lang="en-US" altLang="ko-KR" sz="3200" spc="-100" dirty="0" smtClean="0"/>
              <a:t> </a:t>
            </a:r>
            <a:r>
              <a:rPr lang="en-US" altLang="ko-KR" sz="3200" dirty="0" smtClean="0"/>
              <a:t>Of </a:t>
            </a:r>
            <a:r>
              <a:rPr lang="en-US" altLang="ko-KR" sz="3200" dirty="0" smtClean="0"/>
              <a:t>course! Then it’ll be twenty-five thousand won in total.</a:t>
            </a:r>
          </a:p>
          <a:p>
            <a:pPr>
              <a:lnSpc>
                <a:spcPct val="150000"/>
              </a:lnSpc>
            </a:pPr>
            <a:r>
              <a:rPr lang="en-US" altLang="ko-KR" sz="3200" b="1" spc="-100" dirty="0" smtClean="0"/>
              <a:t>G </a:t>
            </a:r>
            <a:r>
              <a:rPr lang="en-US" altLang="ko-KR" sz="3200" b="1" spc="-100" dirty="0" smtClean="0"/>
              <a:t> </a:t>
            </a:r>
            <a:r>
              <a:rPr lang="en-US" altLang="ko-KR" sz="3200" dirty="0" smtClean="0"/>
              <a:t>Good</a:t>
            </a:r>
            <a:r>
              <a:rPr lang="en-US" altLang="ko-KR" sz="3200" dirty="0" smtClean="0"/>
              <a:t>. How long will our order take to be delivered?</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958239247"/>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a:solidFill>
                  <a:srgbClr val="F9C158"/>
                </a:solidFill>
                <a:effectLst/>
                <a:latin typeface="+mj-lt"/>
                <a:ea typeface="Noto Sans KR Medium"/>
              </a:rPr>
              <a:t>Lesson </a:t>
            </a:r>
            <a:r>
              <a:rPr lang="en-US" altLang="x-none" sz="2000" b="1" dirty="0" smtClean="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91461" y="1603490"/>
            <a:ext cx="9631580" cy="1477328"/>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t>B</a:t>
            </a:r>
            <a:r>
              <a:rPr lang="en-US" altLang="ko-KR" sz="3200" spc="-100" dirty="0" smtClean="0"/>
              <a:t> </a:t>
            </a:r>
            <a:r>
              <a:rPr lang="en-US" altLang="ko-KR" sz="3200" spc="-100" dirty="0" smtClean="0"/>
              <a:t> </a:t>
            </a:r>
            <a:r>
              <a:rPr lang="en-US" altLang="ko-KR" sz="3200" dirty="0" smtClean="0"/>
              <a:t>The </a:t>
            </a:r>
            <a:r>
              <a:rPr lang="en-US" altLang="ko-KR" sz="3200" dirty="0" smtClean="0"/>
              <a:t>app says it will be delivered within thirty minutes.</a:t>
            </a:r>
          </a:p>
          <a:p>
            <a:pPr>
              <a:lnSpc>
                <a:spcPct val="150000"/>
              </a:lnSpc>
            </a:pPr>
            <a:r>
              <a:rPr lang="en-US" altLang="ko-KR" sz="3200" b="1" spc="-100" dirty="0" smtClean="0"/>
              <a:t>G</a:t>
            </a:r>
            <a:r>
              <a:rPr lang="en-US" altLang="ko-KR" sz="3200" spc="-100" dirty="0" smtClean="0"/>
              <a:t> </a:t>
            </a:r>
            <a:r>
              <a:rPr lang="en-US" altLang="ko-KR" sz="3200" spc="-100" dirty="0" smtClean="0"/>
              <a:t> </a:t>
            </a:r>
            <a:r>
              <a:rPr lang="en-US" altLang="ko-KR" sz="3200" dirty="0" smtClean="0"/>
              <a:t>That’s </a:t>
            </a:r>
            <a:r>
              <a:rPr lang="en-US" altLang="ko-KR" sz="3200" dirty="0" smtClean="0"/>
              <a:t>great!</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45</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958239247"/>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425206" cy="4431983"/>
          </a:xfrm>
          <a:prstGeom prst="rect">
            <a:avLst/>
          </a:prstGeom>
          <a:noFill/>
        </p:spPr>
        <p:txBody>
          <a:bodyPr vert="horz" wrap="square" lIns="0" tIns="0" rIns="0" bIns="0" anchor="t">
            <a:spAutoFit/>
          </a:bodyPr>
          <a:lstStyle/>
          <a:p>
            <a:pPr>
              <a:lnSpc>
                <a:spcPct val="150000"/>
              </a:lnSpc>
            </a:pPr>
            <a:r>
              <a:rPr lang="en-US" altLang="ko-KR" sz="3200" b="1" spc="-100" dirty="0">
                <a:solidFill>
                  <a:schemeClr val="tx1"/>
                </a:solidFill>
                <a:effectLst/>
                <a:ea typeface="Noto Sans KR"/>
              </a:rPr>
              <a:t>W</a:t>
            </a:r>
            <a:r>
              <a:rPr lang="en-US" altLang="ko-KR" sz="3200" spc="-100" dirty="0">
                <a:solidFill>
                  <a:schemeClr val="tx1"/>
                </a:solidFill>
                <a:effectLst/>
                <a:ea typeface="Noto Sans KR"/>
              </a:rPr>
              <a:t> </a:t>
            </a:r>
            <a:r>
              <a:rPr lang="en-US" altLang="ko-KR" sz="3200" spc="-100" dirty="0" smtClean="0">
                <a:solidFill>
                  <a:schemeClr val="tx1"/>
                </a:solidFill>
                <a:effectLst/>
                <a:ea typeface="Noto Sans KR"/>
              </a:rPr>
              <a:t> </a:t>
            </a:r>
            <a:r>
              <a:rPr lang="en-US" altLang="ko-KR" sz="3200" dirty="0" smtClean="0"/>
              <a:t>Welcome </a:t>
            </a:r>
            <a:r>
              <a:rPr lang="en-US" altLang="ko-KR" sz="3200" dirty="0" smtClean="0"/>
              <a:t>to </a:t>
            </a:r>
            <a:r>
              <a:rPr lang="en-US" altLang="ko-KR" sz="3200" i="1" dirty="0" smtClean="0"/>
              <a:t>Everyday Cooking! </a:t>
            </a:r>
            <a:r>
              <a:rPr lang="en-US" altLang="ko-KR" sz="3200" dirty="0" smtClean="0"/>
              <a:t>Do you have a lot of leftovers in your refrigerator? Don’t throw them away! It’s time to turn those leftovers into amazing dishes! Today, we’ll use leftover rice to make an Italian dish called </a:t>
            </a:r>
            <a:r>
              <a:rPr lang="en-US" altLang="ko-KR" sz="3200" dirty="0" err="1" smtClean="0"/>
              <a:t>arancini</a:t>
            </a:r>
            <a:r>
              <a:rPr lang="en-US" altLang="ko-KR" sz="3200" dirty="0" smtClean="0"/>
              <a:t>. First, mix three cups of rice, one cup of cheese, and one egg in a bowl. </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p.46</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783379204"/>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425206" cy="3617016"/>
          </a:xfrm>
          <a:prstGeom prst="rect">
            <a:avLst/>
          </a:prstGeom>
          <a:noFill/>
        </p:spPr>
        <p:txBody>
          <a:bodyPr vert="horz" wrap="square" lIns="0" tIns="0" rIns="0" bIns="0" anchor="t">
            <a:spAutoFit/>
          </a:bodyPr>
          <a:lstStyle/>
          <a:p>
            <a:pPr>
              <a:lnSpc>
                <a:spcPct val="150000"/>
              </a:lnSpc>
            </a:pPr>
            <a:r>
              <a:rPr lang="en-US" altLang="ko-KR" sz="3200" dirty="0" smtClean="0"/>
              <a:t>Don’t forget to add salt and pepper to suit your taste. Second, shape the mixture into balls with your hands. The balls should be of equal size. Third, prepare three shallow bowls—one with flour, another with beaten eggs, and the last one with breadcrumbs. </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lang="en-US" altLang="x-none" sz="1600" dirty="0" smtClean="0">
                <a:latin typeface="Noto Sans KR Medium"/>
                <a:ea typeface="Noto Sans KR Medium"/>
              </a:rPr>
              <a:t>46</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783379204"/>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3</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425206" cy="2954655"/>
          </a:xfrm>
          <a:prstGeom prst="rect">
            <a:avLst/>
          </a:prstGeom>
          <a:noFill/>
        </p:spPr>
        <p:txBody>
          <a:bodyPr vert="horz" wrap="square" lIns="0" tIns="0" rIns="0" bIns="0" anchor="t">
            <a:spAutoFit/>
          </a:bodyPr>
          <a:lstStyle/>
          <a:p>
            <a:pPr>
              <a:lnSpc>
                <a:spcPct val="150000"/>
              </a:lnSpc>
            </a:pPr>
            <a:r>
              <a:rPr lang="en-US" altLang="ko-KR" sz="3200" dirty="0" smtClean="0"/>
              <a:t>After that, dip the balls in the flour, then in the eggs, and finally in the breadcrumbs. Lastly, cook the balls in hot oil over medium heat until they turn golden brown. Then they’re done! Enjoy your meal!</a:t>
            </a:r>
            <a:endParaRPr lang="en-US" altLang="ko-KR" sz="30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46</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p14="http://schemas.microsoft.com/office/powerpoint/2010/main" xmlns:dsp="http://schemas.microsoft.com/office/drawing/2008/diagram" xmlns:dgm="http://schemas.openxmlformats.org/drawingml/2006/diagram" xmlns:c="http://schemas.openxmlformats.org/drawingml/2006/chart" xmlns="" val="3783379204"/>
      </p:ext>
    </p:extLst>
  </p:cSld>
  <p:clrMapOvr>
    <a:masterClrMapping/>
  </p:clrMapOvr>
  <mc:AlternateContent xmlns:mc="http://schemas.openxmlformats.org/markup-compatibility/2006">
    <mc:Choice xmlns:p14="http://schemas.microsoft.com/office/powerpoint/2010/main" xmlns:dsp="http://schemas.microsoft.com/office/drawing/2008/diagram" xmlns:dgm="http://schemas.openxmlformats.org/drawingml/2006/diagram" xmlns:c="http://schemas.openxmlformats.org/drawingml/2006/chart" xmlns="" Requires="p14">
      <p:transition xmlns:mc="http://schemas.openxmlformats.org/markup-compatibility/2006" xmlns:p14="http://schemas.microsoft.com/office/powerpoint/2010/main" mc:Ignorable="p14" p14:dur="500"/>
    </mc:Choice>
    <mc:Fallback>
      <p:transition/>
    </mc:Fallback>
  </mc:AlternateContent>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사용자 지정 2">
      <a:majorFont>
        <a:latin typeface="Calibri"/>
        <a:ea typeface="나눔 고딕"/>
        <a:cs typeface=""/>
      </a:majorFont>
      <a:minorFont>
        <a:latin typeface="Calibri"/>
        <a:ea typeface="나눔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a:ln>
        <a:ln w="19050" cap="flat" cmpd="sng" algn="ctr">
          <a:solidFill>
            <a:schemeClr val="phClr"/>
          </a:solidFill>
          <a:prstDash val="solid"/>
          <a:miter/>
        </a:ln>
        <a:ln w="25400" cap="flat" cmpd="sng" algn="ctr">
          <a:solidFill>
            <a:schemeClr val="phClr"/>
          </a:solidFill>
          <a:prstDash val="solid"/>
          <a:miter/>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accent1">
            <a:shade val="2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124</TotalTime>
  <Words>1035</Words>
  <Application>Show</Application>
  <PresentationFormat>사용자 지정</PresentationFormat>
  <Paragraphs>105</Paragraphs>
  <Slides>19</Slides>
  <Notes>0</Notes>
  <HiddenSlides>0</HiddenSlides>
  <MMClips>0</MMClips>
  <ScaleCrop>false</ScaleCrop>
  <HeadingPairs>
    <vt:vector size="4" baseType="variant">
      <vt:variant>
        <vt:lpstr>테마</vt:lpstr>
      </vt:variant>
      <vt:variant>
        <vt:i4>1</vt:i4>
      </vt:variant>
      <vt:variant>
        <vt:lpstr>슬라이드 제목</vt:lpstr>
      </vt:variant>
      <vt:variant>
        <vt:i4>19</vt:i4>
      </vt:variant>
    </vt:vector>
  </HeadingPairs>
  <TitlesOfParts>
    <vt:vector size="20" baseType="lpstr">
      <vt:lpstr>Office 테마</vt:lpstr>
      <vt:lpstr>슬라이드 1</vt:lpstr>
      <vt:lpstr> </vt:lpstr>
      <vt:lpstr>슬라이드 3</vt:lpstr>
      <vt:lpstr> </vt:lpstr>
      <vt:lpstr>슬라이드 5</vt:lpstr>
      <vt:lpstr>슬라이드 6</vt:lpstr>
      <vt:lpstr> </vt:lpstr>
      <vt:lpstr> </vt:lpstr>
      <vt:lpstr> </vt:lpstr>
      <vt:lpstr> </vt:lpstr>
      <vt:lpstr>슬라이드 11</vt:lpstr>
      <vt:lpstr> </vt:lpstr>
      <vt:lpstr>슬라이드 13</vt:lpstr>
      <vt:lpstr>슬라이드 14</vt:lpstr>
      <vt:lpstr> </vt:lpstr>
      <vt:lpstr>슬라이드 16</vt:lpstr>
      <vt:lpstr>슬라이드 17</vt:lpstr>
      <vt:lpstr> </vt:lpstr>
      <vt:lpstr>슬라이드 19</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김효민B</dc:creator>
  <cp:lastModifiedBy>Owner</cp:lastModifiedBy>
  <cp:revision>64</cp:revision>
  <dcterms:created xsi:type="dcterms:W3CDTF">2024-07-02T00:56:12Z</dcterms:created>
  <dcterms:modified xsi:type="dcterms:W3CDTF">2024-08-05T03:32:18Z</dcterms:modified>
  <cp:version/>
</cp:coreProperties>
</file>