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268" r:id="rId4"/>
    <p:sldId id="270" r:id="rId5"/>
    <p:sldId id="271" r:id="rId6"/>
    <p:sldId id="272" r:id="rId7"/>
    <p:sldId id="274" r:id="rId8"/>
    <p:sldId id="273" r:id="rId9"/>
    <p:sldId id="275" r:id="rId10"/>
    <p:sldId id="276" r:id="rId11"/>
    <p:sldId id="292" r:id="rId12"/>
    <p:sldId id="277" r:id="rId13"/>
    <p:sldId id="293" r:id="rId14"/>
    <p:sldId id="278" r:id="rId15"/>
    <p:sldId id="294" r:id="rId16"/>
    <p:sldId id="279" r:id="rId17"/>
    <p:sldId id="295" r:id="rId18"/>
    <p:sldId id="280" r:id="rId19"/>
    <p:sldId id="296" r:id="rId20"/>
    <p:sldId id="281" r:id="rId21"/>
    <p:sldId id="297" r:id="rId22"/>
    <p:sldId id="282" r:id="rId23"/>
    <p:sldId id="298" r:id="rId24"/>
    <p:sldId id="283" r:id="rId25"/>
    <p:sldId id="299" r:id="rId26"/>
    <p:sldId id="284" r:id="rId27"/>
    <p:sldId id="300" r:id="rId28"/>
    <p:sldId id="285" r:id="rId29"/>
    <p:sldId id="301" r:id="rId30"/>
    <p:sldId id="286" r:id="rId31"/>
    <p:sldId id="302" r:id="rId32"/>
    <p:sldId id="287" r:id="rId33"/>
    <p:sldId id="303" r:id="rId34"/>
    <p:sldId id="288" r:id="rId35"/>
    <p:sldId id="304" r:id="rId36"/>
    <p:sldId id="289" r:id="rId37"/>
    <p:sldId id="305" r:id="rId38"/>
    <p:sldId id="290" r:id="rId39"/>
    <p:sldId id="306" r:id="rId40"/>
    <p:sldId id="291" r:id="rId41"/>
    <p:sldId id="307" r:id="rId42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"/>
      </p:ext>
    </p:extLst>
  </p:showPr>
  <p:extLs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69"/>
    <p:restoredTop sz="94694"/>
  </p:normalViewPr>
  <p:slideViewPr>
    <p:cSldViewPr snapToGrid="0">
      <p:cViewPr varScale="1">
        <p:scale>
          <a:sx n="82" d="100"/>
          <a:sy n="82" d="100"/>
        </p:scale>
        <p:origin x="-854" y="-86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lvl="0"/>
            <a:endParaRPr kumimoji="1" lang="x-none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vl="0"/>
            <a:fld id="{006F870D-227A-D941-9BEA-D62425905842}" type="datetime1">
              <a:rPr kumimoji="1" lang="x-none" altLang="en-US" smtClean="0"/>
              <a:pPr lvl="0"/>
              <a:t>2024-08-01</a:t>
            </a:fld>
            <a:endParaRPr kumimoji="1" lang="x-none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x-none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kumimoji="1" lang="ko-KR" altLang="en-US"/>
              <a:t>마스터 텍스트 스타일을 편집하려면 클릭</a:t>
            </a:r>
          </a:p>
          <a:p>
            <a:pPr lvl="1">
              <a:defRPr/>
            </a:pPr>
            <a:r>
              <a:rPr kumimoji="1" lang="ko-KR" altLang="en-US"/>
              <a:t>두 번째 수준</a:t>
            </a:r>
          </a:p>
          <a:p>
            <a:pPr lvl="2">
              <a:defRPr/>
            </a:pPr>
            <a:r>
              <a:rPr kumimoji="1" lang="ko-KR" altLang="en-US"/>
              <a:t>세 번째 수준</a:t>
            </a:r>
          </a:p>
          <a:p>
            <a:pPr lvl="3">
              <a:defRPr/>
            </a:pPr>
            <a:r>
              <a:rPr kumimoji="1" lang="ko-KR" altLang="en-US"/>
              <a:t>네 번째 수준</a:t>
            </a:r>
          </a:p>
          <a:p>
            <a:pPr lvl="4">
              <a:defRPr/>
            </a:pPr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endParaRPr kumimoji="1" lang="x-none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lvl="0"/>
            <a:fld id="{A8FDE59B-8AC3-2741-B64B-69A6215399C6}" type="slidenum">
              <a:rPr kumimoji="1" lang="x-none" altLang="en-US" smtClean="0"/>
              <a:pPr lvl="0"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2761377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x-none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x-none" altLang="en-US" smtClean="0"/>
              <a:pPr/>
              <a:t>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27199223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x-none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x-none" altLang="en-US" smtClean="0"/>
              <a:pPr/>
              <a:t>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5517681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40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41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x-none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A965F56A-A512-EFB2-45DA-7B7FA89C79A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직선 연결선[R] 6"/>
          <p:cNvCxnSpPr/>
          <p:nvPr/>
        </p:nvCxnSpPr>
        <p:spPr>
          <a:xfrm>
            <a:off x="1520744" y="1115999"/>
            <a:ext cx="973083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1200" y="3097530"/>
            <a:ext cx="10540380" cy="11048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6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Be a Wise Consumer</a:t>
            </a:r>
            <a:endParaRPr lang="en-US" altLang="x-none" sz="66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pic>
        <p:nvPicPr>
          <p:cNvPr id="42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438453" y="651600"/>
            <a:ext cx="1296458" cy="469900"/>
          </a:xfrm>
          <a:prstGeom prst="rect">
            <a:avLst/>
          </a:prstGeom>
        </p:spPr>
      </p:pic>
      <p:pic>
        <p:nvPicPr>
          <p:cNvPr id="43" name="그림 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 flipH="1">
            <a:off x="2721102" y="651600"/>
            <a:ext cx="2016364" cy="469900"/>
          </a:xfrm>
          <a:prstGeom prst="rect">
            <a:avLst/>
          </a:prstGeom>
        </p:spPr>
      </p:pic>
      <p:sp>
        <p:nvSpPr>
          <p:cNvPr id="44" name="TextBox 17"/>
          <p:cNvSpPr txBox="1"/>
          <p:nvPr/>
        </p:nvSpPr>
        <p:spPr>
          <a:xfrm>
            <a:off x="1595185" y="706755"/>
            <a:ext cx="2956429" cy="367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>
                <a:effectLst/>
                <a:latin typeface="+mj-lt"/>
                <a:ea typeface="Noto Sans KR"/>
              </a:rPr>
              <a:t>Daily English Conversation</a:t>
            </a:r>
            <a:endParaRPr lang="en-US" altLang="ko-KR">
              <a:latin typeface="+mj-lt"/>
              <a:ea typeface="Noto Sans KR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303517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popular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101" y="1343031"/>
            <a:ext cx="4533843" cy="3098341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p.45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인기 있는</a:t>
            </a:r>
            <a:endParaRPr lang="en-US" altLang="x-none" sz="4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popular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cheesecake was sold out </a:t>
            </a:r>
          </a:p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in a few hours.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인기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있는 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치즈케이크는 몇 시간 만에 매진되었다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starving</a:t>
            </a:r>
            <a:endParaRPr lang="en-US" altLang="x-none" sz="6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3815" y="1160965"/>
            <a:ext cx="3680593" cy="368059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p.45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몹시 허기진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배고픈</a:t>
            </a:r>
            <a:endParaRPr lang="en-US" altLang="x-none" sz="4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basketball players were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starving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after practice.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농구 선수들은 연습 후에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몹시 배가 고팠다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leftover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396" y="1478206"/>
            <a:ext cx="3237987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46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남은 음식</a:t>
            </a:r>
            <a:endParaRPr lang="en-US" altLang="x-none" sz="4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leftovers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from dinner should be put into the fridge.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저녁 식사에서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남은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음식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은 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냉장고에 넣어야 한다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throw </a:t>
            </a:r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away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027" y="1801837"/>
            <a:ext cx="2590724" cy="2590724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p.46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을 버리다</a:t>
            </a:r>
            <a:endParaRPr lang="en-US" altLang="x-none" sz="4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Please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throw away</a:t>
            </a:r>
            <a:r>
              <a:rPr lang="en-US" sz="4400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your waste into the trash can.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9175710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쓰레기는 쓰레기통에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버려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주세요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mixture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675" y="1854961"/>
            <a:ext cx="5639350" cy="2819675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46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혼합물</a:t>
            </a:r>
            <a:endParaRPr lang="en-US" altLang="x-none" sz="4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Adding the syrup made 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mixture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feel sticky.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시럽을 넣으니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혼합물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이 끈적거리게 되었다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1E2C0379-EA23-2DBA-05C0-BA79BFA112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ingredient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7145" y="1286516"/>
            <a:ext cx="4828490" cy="362136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44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요리의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재료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004181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shallow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5047" y="1387696"/>
            <a:ext cx="3440741" cy="3440741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p.46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얕은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water in 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shallow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pool went up to the children's knees.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얕은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수영장의 물은 아이들의 무릎까지 올라갔다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flour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1420" y="1642471"/>
            <a:ext cx="4947603" cy="282689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46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밀가루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baker added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flour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into the cake batter.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제빵사는 케이크 반죽에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밀가루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를 넣었다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purchase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7692" y="1442946"/>
            <a:ext cx="4698009" cy="320369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49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구매하다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구입하다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Kelly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purchased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a backpack for the new school year.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Kelly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 새 학년을 위해 배낭을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구입했다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secondhand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1283" y="1650679"/>
            <a:ext cx="5140212" cy="2893040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p.49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중고의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05000" y="2214815"/>
            <a:ext cx="8998235" cy="14465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I checked how used 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secondhand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car was before purchasing it.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05001" y="3787996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나는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중고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차를 구입하기 전에 그것이 어떻게 사용되었는지 확인했다</a:t>
            </a:r>
            <a:r>
              <a:rPr lang="en-US" altLang="ko-KR" sz="3200" dirty="0" smtClean="0"/>
              <a:t>.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41027" y="2379851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0357" y="3847925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leather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8665" y="1353299"/>
            <a:ext cx="4678967" cy="3421999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p.49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가죽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leather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shoes were durable and stylish.</a:t>
            </a: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그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가죽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신발은 내구성이 뛰어나고 </a:t>
            </a:r>
            <a:r>
              <a:rPr lang="ko-KR" altLang="en-US" sz="3200" dirty="0" err="1" smtClean="0">
                <a:latin typeface="나눔고딕" pitchFamily="50" charset="-127"/>
                <a:ea typeface="나눔고딕" pitchFamily="50" charset="-127"/>
              </a:rPr>
              <a:t>스타일리시했다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4A181DF1-4B1D-0B46-7236-C38E96C956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54580"/>
            <a:ext cx="8998235" cy="14465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Tomatoes are a key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ingredient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in the </a:t>
            </a:r>
          </a:p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pasta sauce.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6CA47272-44BE-4D20-4C11-F5E265ADF260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3</a:t>
            </a:r>
            <a:endParaRPr lang="en-US" altLang="x-none" sz="2000" dirty="0">
              <a:solidFill>
                <a:srgbClr val="4E81BF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357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토마토는 </a:t>
            </a:r>
            <a:r>
              <a:rPr lang="ko-KR" altLang="en-US" sz="3200" dirty="0" err="1" smtClean="0">
                <a:latin typeface="나눔고딕" pitchFamily="50" charset="-127"/>
                <a:ea typeface="나눔고딕" pitchFamily="50" charset="-127"/>
              </a:rPr>
              <a:t>파스타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소스의 중요한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재료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이다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63F6FF1E-B947-C8E8-BB51-D4F5B5C980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88" y="38640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25904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transfer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2899" y="1481258"/>
            <a:ext cx="4856980" cy="323188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49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돈을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옮기다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42323" y="2252137"/>
            <a:ext cx="8998235" cy="14465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Taylor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transferred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her bags from her car to her friend's.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834648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Taylor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 가방들을 자신의 차에서 친구의 차로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옮겼다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87680" y="238918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87679" y="3857255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survey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1216" y="1201725"/>
            <a:ext cx="5145624" cy="3859219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50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설문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조사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survey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showed that customers enjoyed the food at the restaurant.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설문 조사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</a:t>
            </a:r>
            <a:r>
              <a:rPr lang="ko-KR" altLang="en-US" sz="32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고객들이 그 식당의 음식을 즐겼다는 것을 보여 주었다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overspending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9348" y="1478206"/>
            <a:ext cx="4184083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50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과소비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Overspending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is common in families during the holiday season.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휴가철 동안 가정에서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과소비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 흔하다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encounter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0212" y="1629748"/>
            <a:ext cx="4402354" cy="2934902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50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마주치다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hikers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encountered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a wild bear in the mountains.</a:t>
            </a: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등산객들은 산에서 야생 곰을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마주쳤다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stock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7091" y="1254272"/>
            <a:ext cx="4624517" cy="3845241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50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재고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품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Bruce couldn't buy the book because the store ran out of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stock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Bruce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는 매장의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  <a:cs typeface="Calibri" pitchFamily="34" charset="0"/>
              </a:rPr>
              <a:t>재고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가 다 떨어져서 책을 살 수 없었다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spinach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3228" y="1151635"/>
            <a:ext cx="4016494" cy="4016494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44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시금치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command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0595" y="1478206"/>
            <a:ext cx="3561589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p.55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명령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dog listens well to its owner's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commands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그 개는 주인의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명령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을 잘 듣는다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2" y="2364105"/>
            <a:ext cx="8382608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Jackie likes to use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spinach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for her salads.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Jackie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 샐러드에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시금치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를 사용하는 것을 좋아한다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cabbage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067" y="1775151"/>
            <a:ext cx="2886645" cy="2644096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p.44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양배추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chef shredded 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cabbage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to make coleslaw.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그 </a:t>
            </a:r>
            <a:r>
              <a:rPr lang="ko-KR" altLang="en-US" sz="3200" dirty="0" err="1" smtClean="0">
                <a:latin typeface="나눔고딕" pitchFamily="50" charset="-127"/>
                <a:ea typeface="나눔고딕" pitchFamily="50" charset="-127"/>
              </a:rPr>
              <a:t>셰프는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3200" dirty="0" err="1" smtClean="0">
                <a:latin typeface="나눔고딕" pitchFamily="50" charset="-127"/>
                <a:ea typeface="나눔고딕" pitchFamily="50" charset="-127"/>
              </a:rPr>
              <a:t>코울슬로를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만들기 위해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양배추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를 </a:t>
            </a:r>
            <a:endParaRPr lang="en-US" altLang="ko-KR" sz="3200" dirty="0" smtClean="0"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채 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썰었다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recommendation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936" y="1631430"/>
            <a:ext cx="5689390" cy="2977891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p.44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추천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086339" y="1664309"/>
            <a:ext cx="8998235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They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followed the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guide's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recommendation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to go to the famous palace. 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3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그들은 유명한 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궁전에 가라는 가이드의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추천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을 따랐다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22365" y="1866668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570</Words>
  <Application>Show</Application>
  <PresentationFormat>사용자 지정</PresentationFormat>
  <Paragraphs>187</Paragraphs>
  <Slides>41</Slides>
  <Notes>40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41</vt:i4>
      </vt:variant>
    </vt:vector>
  </HeadingPairs>
  <TitlesOfParts>
    <vt:vector size="4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Owner</cp:lastModifiedBy>
  <cp:revision>39</cp:revision>
  <dcterms:created xsi:type="dcterms:W3CDTF">2024-07-02T00:56:12Z</dcterms:created>
  <dcterms:modified xsi:type="dcterms:W3CDTF">2024-08-01T08:30:25Z</dcterms:modified>
  <cp:version/>
</cp:coreProperties>
</file>