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 Id="rId5" Type="http://schemas.openxmlformats.org/officeDocument/2006/relationships/custom-properties" Target="docProps/custom.xml"  /></Relationships>
</file>

<file path=ppt/presentation.xml><?xml version="1.0" encoding="utf-8"?>
<p:presentation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autoCompressPictures="0">
  <p:sldMasterIdLst>
    <p:sldMasterId id="2147483648" r:id="rId1"/>
  </p:sldMasterIdLst>
  <p:sldIdLst>
    <p:sldId id="269" r:id="rId2"/>
    <p:sldId id="271" r:id="rId3"/>
    <p:sldId id="272" r:id="rId4"/>
    <p:sldId id="274" r:id="rId5"/>
    <p:sldId id="275" r:id="rId6"/>
    <p:sldId id="276" r:id="rId7"/>
    <p:sldId id="277" r:id="rId8"/>
    <p:sldId id="278" r:id="rId9"/>
    <p:sldId id="279" r:id="rId10"/>
    <p:sldId id="280" r:id="rId11"/>
    <p:sldId id="281" r:id="rId12"/>
    <p:sldId id="282" r:id="rId13"/>
    <p:sldId id="283" r:id="rId14"/>
    <p:sldId id="284" r:id="rId15"/>
    <p:sldId id="285" r:id="rId16"/>
  </p:sldIdLst>
  <p:sldSz cx="12192000" cy="6858000"/>
  <p:notesSz cx="6858000" cy="9144000"/>
  <p:defaultTextStyle>
    <a:defPPr>
      <a:defRPr lang="ko-Kore-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prnPr scaleToFitPaper="1"/>
  <p:showPr showNarration="1">
    <p:present/>
    <p:sldAll/>
    <p:penClr>
      <a:prstClr val="red"/>
    </p:penClr>
    <p:extLst>
      <p:ext uri="{2FDB2607-1784-4EEB-B798-7EB5836EED8A}">
        <p14:showMediaCtrls xmlns:p14="http://schemas.microsoft.com/office/powerpoint/2010/main" val="1"/>
      </p:ext>
    </p:extLst>
  </p:showPr>
  <p:extLst>
    <p:ext uri="ACF4677E-8BD2-47ae-8A1F-98590045965D">
      <hp:hncThemeShow xmlns:hp="http://schemas.haansoft.com/office/presentation/8.0" themeShowType="1" themeSkinType="1" themeTransitionType="1" useThemeTransition="1" byMouseClick="1" attrType="1" dur="2000"/>
    </p:ext>
  </p:extLst>
</p:presentationPr>
</file>

<file path=ppt/tableStyles.xml><?xml version="1.0" encoding="utf-8"?>
<a:tblStyleLst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xmlns:lc="http://schemas.openxmlformats.org/drawingml/2006/lockedCanvas" xmlns:p="http://schemas.openxmlformats.org/presentationml/2006/main" def="{5C22544A-7EE6-4342-B048-85BDC9FD1C3A}"/>
</file>

<file path=ppt/viewProps.xml><?xml version="1.0" encoding="utf-8"?>
<p:view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normalViewPr>
    <p:restoredLeft sz="8564"/>
    <p:restoredTop sz="94691"/>
  </p:normalViewPr>
  <p:slideViewPr>
    <p:cSldViewPr snapToGrid="0">
      <p:cViewPr varScale="1">
        <p:scale>
          <a:sx n="100" d="100"/>
          <a:sy n="100" d="100"/>
        </p:scale>
        <p:origin x="504" y="102"/>
      </p:cViewPr>
      <p:guideLst>
        <p:guide orient="horz" pos="2155"/>
        <p:guide pos="3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heme" Target="theme/theme1.xml"  /><Relationship Id="rId2" Type="http://schemas.openxmlformats.org/officeDocument/2006/relationships/slide" Target="slides/slide1.xml"  /><Relationship Id="rId20" Type="http://schemas.openxmlformats.org/officeDocument/2006/relationships/tableStyles" Target="tableStyles.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DE1E915-E78B-1D41-51F1-4E6833C4FD14}"/>
              </a:ext>
            </a:extLst>
          </p:cNvPr>
          <p:cNvSpPr>
            <a:spLocks noGrp="1"/>
          </p:cNvSpPr>
          <p:nvPr>
            <p:ph type="ctrTitle"/>
          </p:nvPr>
        </p:nvSpPr>
        <p:spPr>
          <a:xfrm>
            <a:off x="1524000" y="1122363"/>
            <a:ext cx="9144000" cy="2387600"/>
          </a:xfrm>
        </p:spPr>
        <p:txBody>
          <a:bodyPr anchor="b"/>
          <a:lstStyle>
            <a:lvl1pPr algn="ctr">
              <a:defRPr sz="6000"/>
            </a:lvl1pPr>
          </a:lstStyle>
          <a:p>
            <a:r>
              <a:rPr kumimoji="1" lang="ko-KR" altLang="en-US"/>
              <a:t>마스터 제목 스타일 편집</a:t>
            </a:r>
            <a:endParaRPr kumimoji="1" lang="ko-Kore-KR" altLang="en-US"/>
          </a:p>
        </p:txBody>
      </p:sp>
      <p:sp>
        <p:nvSpPr>
          <p:cNvPr id="3" name="부제목 2">
            <a:extLst>
              <a:ext uri="{FF2B5EF4-FFF2-40B4-BE49-F238E27FC236}">
                <a16:creationId xmlns:a16="http://schemas.microsoft.com/office/drawing/2014/main" id="{F7CAFC0E-2008-B0DB-5C3F-02F80F6429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ko-KR" altLang="en-US"/>
              <a:t>클릭하여 마스터 부제목 스타일 편집</a:t>
            </a:r>
            <a:endParaRPr kumimoji="1" lang="ko-Kore-KR" altLang="en-US"/>
          </a:p>
        </p:txBody>
      </p:sp>
      <p:sp>
        <p:nvSpPr>
          <p:cNvPr id="4" name="날짜 개체 틀 3">
            <a:extLst>
              <a:ext uri="{FF2B5EF4-FFF2-40B4-BE49-F238E27FC236}">
                <a16:creationId xmlns:a16="http://schemas.microsoft.com/office/drawing/2014/main" id="{941C8CDC-F694-BD41-E38D-5D85CC204371}"/>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93EFBB29-E8CA-680F-F5F1-74E85741A5B3}"/>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1E5A34E7-0094-7109-3C55-810D59A98431}"/>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3556455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E90847A-6CD2-B19F-ECC2-C7AF5796D4DA}"/>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세로 텍스트 개체 틀 2">
            <a:extLst>
              <a:ext uri="{FF2B5EF4-FFF2-40B4-BE49-F238E27FC236}">
                <a16:creationId xmlns:a16="http://schemas.microsoft.com/office/drawing/2014/main" id="{5D420156-9A29-5C76-1798-C320825817E9}"/>
              </a:ext>
            </a:extLst>
          </p:cNvPr>
          <p:cNvSpPr>
            <a:spLocks noGrp="1"/>
          </p:cNvSpPr>
          <p:nvPr>
            <p:ph type="body" orient="vert" idx="1"/>
          </p:nvPr>
        </p:nvSpPr>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B2702C51-E481-1422-1754-67EAEA16F451}"/>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F95A2E13-84CD-9A6A-BA02-5601B7AC1A8C}"/>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F5907B87-DE5D-AF6C-8834-0BE573B54ABC}"/>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3957970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E266527-915A-BB9C-3B29-B4E0D055A550}"/>
              </a:ext>
            </a:extLst>
          </p:cNvPr>
          <p:cNvSpPr>
            <a:spLocks noGrp="1"/>
          </p:cNvSpPr>
          <p:nvPr>
            <p:ph type="title" orient="vert"/>
          </p:nvPr>
        </p:nvSpPr>
        <p:spPr>
          <a:xfrm>
            <a:off x="8724900" y="365125"/>
            <a:ext cx="2628900" cy="5811838"/>
          </a:xfrm>
        </p:spPr>
        <p:txBody>
          <a:bodyPr vert="eaVert"/>
          <a:lstStyle/>
          <a:p>
            <a:r>
              <a:rPr kumimoji="1" lang="ko-KR" altLang="en-US"/>
              <a:t>마스터 제목 스타일 편집</a:t>
            </a:r>
            <a:endParaRPr kumimoji="1" lang="ko-Kore-KR" altLang="en-US"/>
          </a:p>
        </p:txBody>
      </p:sp>
      <p:sp>
        <p:nvSpPr>
          <p:cNvPr id="3" name="세로 텍스트 개체 틀 2">
            <a:extLst>
              <a:ext uri="{FF2B5EF4-FFF2-40B4-BE49-F238E27FC236}">
                <a16:creationId xmlns:a16="http://schemas.microsoft.com/office/drawing/2014/main" id="{3698D9CC-9F20-4D75-C32E-E6C2846B3026}"/>
              </a:ext>
            </a:extLst>
          </p:cNvPr>
          <p:cNvSpPr>
            <a:spLocks noGrp="1"/>
          </p:cNvSpPr>
          <p:nvPr>
            <p:ph type="body" orient="vert" idx="1"/>
          </p:nvPr>
        </p:nvSpPr>
        <p:spPr>
          <a:xfrm>
            <a:off x="838200" y="365125"/>
            <a:ext cx="7734300" cy="5811838"/>
          </a:xfrm>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D3A6C21D-5EA7-724F-DCD5-AA1E042CE8D6}"/>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E3F37ED4-F0F8-640F-D954-35D1E5D0A76D}"/>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0B14A9F0-31A6-A099-5CE5-969869798003}"/>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96536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E91651F-ABD7-C011-88A5-87853BF99DAD}"/>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내용 개체 틀 2">
            <a:extLst>
              <a:ext uri="{FF2B5EF4-FFF2-40B4-BE49-F238E27FC236}">
                <a16:creationId xmlns:a16="http://schemas.microsoft.com/office/drawing/2014/main" id="{F34BE412-C092-B2C3-21BF-AE9B260FB947}"/>
              </a:ext>
            </a:extLst>
          </p:cNvPr>
          <p:cNvSpPr>
            <a:spLocks noGrp="1"/>
          </p:cNvSpPr>
          <p:nvPr>
            <p:ph idx="1"/>
          </p:nvPr>
        </p:nvSpPr>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0723188E-AF77-77BF-CDC4-5D8E3B49D0AA}"/>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D6D04826-2E2A-CCA2-DEE0-4212F3BC30E9}"/>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57050181-25D9-E76B-3D55-27C09209902A}"/>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77254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0028726-8340-C9F7-8DF7-99E6A5C5AF75}"/>
              </a:ext>
            </a:extLst>
          </p:cNvPr>
          <p:cNvSpPr>
            <a:spLocks noGrp="1"/>
          </p:cNvSpPr>
          <p:nvPr>
            <p:ph type="title"/>
          </p:nvPr>
        </p:nvSpPr>
        <p:spPr>
          <a:xfrm>
            <a:off x="831850" y="1709738"/>
            <a:ext cx="10515600" cy="2852737"/>
          </a:xfrm>
        </p:spPr>
        <p:txBody>
          <a:bodyPr anchor="b"/>
          <a:lstStyle>
            <a:lvl1pPr>
              <a:defRPr sz="6000"/>
            </a:lvl1pPr>
          </a:lstStyle>
          <a:p>
            <a:r>
              <a:rPr kumimoji="1" lang="ko-KR" altLang="en-US"/>
              <a:t>마스터 제목 스타일 편집</a:t>
            </a:r>
            <a:endParaRPr kumimoji="1" lang="ko-Kore-KR" altLang="en-US"/>
          </a:p>
        </p:txBody>
      </p:sp>
      <p:sp>
        <p:nvSpPr>
          <p:cNvPr id="3" name="텍스트 개체 틀 2">
            <a:extLst>
              <a:ext uri="{FF2B5EF4-FFF2-40B4-BE49-F238E27FC236}">
                <a16:creationId xmlns:a16="http://schemas.microsoft.com/office/drawing/2014/main" id="{744AB124-17D4-8D3B-E5E8-97CDB428490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ko-KR" altLang="en-US"/>
              <a:t>마스터 텍스트 스타일을 편집하려면 클릭</a:t>
            </a:r>
          </a:p>
        </p:txBody>
      </p:sp>
      <p:sp>
        <p:nvSpPr>
          <p:cNvPr id="4" name="날짜 개체 틀 3">
            <a:extLst>
              <a:ext uri="{FF2B5EF4-FFF2-40B4-BE49-F238E27FC236}">
                <a16:creationId xmlns:a16="http://schemas.microsoft.com/office/drawing/2014/main" id="{A20DC5F8-BF24-9698-640F-89D884F4DE98}"/>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8A0C94C6-C989-0087-1563-FE62AC0F205F}"/>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F7261B56-BF5B-969E-1F73-50496E566E2F}"/>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73088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A9DD3C6-60B8-216D-599C-CC5FA23AA779}"/>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내용 개체 틀 2">
            <a:extLst>
              <a:ext uri="{FF2B5EF4-FFF2-40B4-BE49-F238E27FC236}">
                <a16:creationId xmlns:a16="http://schemas.microsoft.com/office/drawing/2014/main" id="{B550EB85-65E9-C185-4ADC-149D5C519EC3}"/>
              </a:ext>
            </a:extLst>
          </p:cNvPr>
          <p:cNvSpPr>
            <a:spLocks noGrp="1"/>
          </p:cNvSpPr>
          <p:nvPr>
            <p:ph sz="half" idx="1"/>
          </p:nvPr>
        </p:nvSpPr>
        <p:spPr>
          <a:xfrm>
            <a:off x="838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내용 개체 틀 3">
            <a:extLst>
              <a:ext uri="{FF2B5EF4-FFF2-40B4-BE49-F238E27FC236}">
                <a16:creationId xmlns:a16="http://schemas.microsoft.com/office/drawing/2014/main" id="{5EE72E38-BF84-D2AC-07E6-E30C47BC161E}"/>
              </a:ext>
            </a:extLst>
          </p:cNvPr>
          <p:cNvSpPr>
            <a:spLocks noGrp="1"/>
          </p:cNvSpPr>
          <p:nvPr>
            <p:ph sz="half" idx="2"/>
          </p:nvPr>
        </p:nvSpPr>
        <p:spPr>
          <a:xfrm>
            <a:off x="6172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5" name="날짜 개체 틀 4">
            <a:extLst>
              <a:ext uri="{FF2B5EF4-FFF2-40B4-BE49-F238E27FC236}">
                <a16:creationId xmlns:a16="http://schemas.microsoft.com/office/drawing/2014/main" id="{1C4D58EF-CD69-113F-E5BE-617AF71DFECE}"/>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6" name="바닥글 개체 틀 5">
            <a:extLst>
              <a:ext uri="{FF2B5EF4-FFF2-40B4-BE49-F238E27FC236}">
                <a16:creationId xmlns:a16="http://schemas.microsoft.com/office/drawing/2014/main" id="{1B8AEA71-330A-BE54-83BA-662B7FB49FF3}"/>
              </a:ext>
            </a:extLst>
          </p:cNvPr>
          <p:cNvSpPr>
            <a:spLocks noGrp="1"/>
          </p:cNvSpPr>
          <p:nvPr>
            <p:ph type="ftr" sz="quarter" idx="11"/>
          </p:nvPr>
        </p:nvSpPr>
        <p:spPr/>
        <p:txBody>
          <a:bodyPr/>
          <a:lstStyle/>
          <a:p>
            <a:endParaRPr kumimoji="1" lang="ko-Kore-KR" altLang="en-US"/>
          </a:p>
        </p:txBody>
      </p:sp>
      <p:sp>
        <p:nvSpPr>
          <p:cNvPr id="7" name="슬라이드 번호 개체 틀 6">
            <a:extLst>
              <a:ext uri="{FF2B5EF4-FFF2-40B4-BE49-F238E27FC236}">
                <a16:creationId xmlns:a16="http://schemas.microsoft.com/office/drawing/2014/main" id="{396C1EF4-F61C-B73D-4D1C-09BB92149B62}"/>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886663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FEAEFC6-2069-4625-1C9E-313F8B9E4A8D}"/>
              </a:ext>
            </a:extLst>
          </p:cNvPr>
          <p:cNvSpPr>
            <a:spLocks noGrp="1"/>
          </p:cNvSpPr>
          <p:nvPr>
            <p:ph type="title"/>
          </p:nvPr>
        </p:nvSpPr>
        <p:spPr>
          <a:xfrm>
            <a:off x="839788" y="365125"/>
            <a:ext cx="10515600" cy="1325563"/>
          </a:xfrm>
        </p:spPr>
        <p:txBody>
          <a:bodyPr/>
          <a:lstStyle/>
          <a:p>
            <a:r>
              <a:rPr kumimoji="1" lang="ko-KR" altLang="en-US"/>
              <a:t>마스터 제목 스타일 편집</a:t>
            </a:r>
            <a:endParaRPr kumimoji="1" lang="ko-Kore-KR" altLang="en-US"/>
          </a:p>
        </p:txBody>
      </p:sp>
      <p:sp>
        <p:nvSpPr>
          <p:cNvPr id="3" name="텍스트 개체 틀 2">
            <a:extLst>
              <a:ext uri="{FF2B5EF4-FFF2-40B4-BE49-F238E27FC236}">
                <a16:creationId xmlns:a16="http://schemas.microsoft.com/office/drawing/2014/main" id="{A8CA215D-67D5-A578-60C7-C96298F958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4" name="내용 개체 틀 3">
            <a:extLst>
              <a:ext uri="{FF2B5EF4-FFF2-40B4-BE49-F238E27FC236}">
                <a16:creationId xmlns:a16="http://schemas.microsoft.com/office/drawing/2014/main" id="{85E32A26-1A11-BB81-7508-17E7724D1C32}"/>
              </a:ext>
            </a:extLst>
          </p:cNvPr>
          <p:cNvSpPr>
            <a:spLocks noGrp="1"/>
          </p:cNvSpPr>
          <p:nvPr>
            <p:ph sz="half" idx="2"/>
          </p:nvPr>
        </p:nvSpPr>
        <p:spPr>
          <a:xfrm>
            <a:off x="839788" y="2505075"/>
            <a:ext cx="5157787"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5" name="텍스트 개체 틀 4">
            <a:extLst>
              <a:ext uri="{FF2B5EF4-FFF2-40B4-BE49-F238E27FC236}">
                <a16:creationId xmlns:a16="http://schemas.microsoft.com/office/drawing/2014/main" id="{8FFDC3B6-BCAB-D4FE-84CD-7C67128E4F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6" name="내용 개체 틀 5">
            <a:extLst>
              <a:ext uri="{FF2B5EF4-FFF2-40B4-BE49-F238E27FC236}">
                <a16:creationId xmlns:a16="http://schemas.microsoft.com/office/drawing/2014/main" id="{6C178D3A-04D6-1645-D03B-5D40F1F42D80}"/>
              </a:ext>
            </a:extLst>
          </p:cNvPr>
          <p:cNvSpPr>
            <a:spLocks noGrp="1"/>
          </p:cNvSpPr>
          <p:nvPr>
            <p:ph sz="quarter" idx="4"/>
          </p:nvPr>
        </p:nvSpPr>
        <p:spPr>
          <a:xfrm>
            <a:off x="6172200" y="2505075"/>
            <a:ext cx="5183188"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7" name="날짜 개체 틀 6">
            <a:extLst>
              <a:ext uri="{FF2B5EF4-FFF2-40B4-BE49-F238E27FC236}">
                <a16:creationId xmlns:a16="http://schemas.microsoft.com/office/drawing/2014/main" id="{CD4E634A-64FC-EFEC-9CCD-7304C3294B35}"/>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8" name="바닥글 개체 틀 7">
            <a:extLst>
              <a:ext uri="{FF2B5EF4-FFF2-40B4-BE49-F238E27FC236}">
                <a16:creationId xmlns:a16="http://schemas.microsoft.com/office/drawing/2014/main" id="{83BE8C88-084B-64C9-772A-22ADAE758036}"/>
              </a:ext>
            </a:extLst>
          </p:cNvPr>
          <p:cNvSpPr>
            <a:spLocks noGrp="1"/>
          </p:cNvSpPr>
          <p:nvPr>
            <p:ph type="ftr" sz="quarter" idx="11"/>
          </p:nvPr>
        </p:nvSpPr>
        <p:spPr/>
        <p:txBody>
          <a:bodyPr/>
          <a:lstStyle/>
          <a:p>
            <a:endParaRPr kumimoji="1" lang="ko-Kore-KR" altLang="en-US"/>
          </a:p>
        </p:txBody>
      </p:sp>
      <p:sp>
        <p:nvSpPr>
          <p:cNvPr id="9" name="슬라이드 번호 개체 틀 8">
            <a:extLst>
              <a:ext uri="{FF2B5EF4-FFF2-40B4-BE49-F238E27FC236}">
                <a16:creationId xmlns:a16="http://schemas.microsoft.com/office/drawing/2014/main" id="{040F691E-06E4-8DC8-9E06-420BDAF12E7F}"/>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3971917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2BF5BD5-0ED8-1AD7-C40D-FD8A34A8CD2E}"/>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날짜 개체 틀 2">
            <a:extLst>
              <a:ext uri="{FF2B5EF4-FFF2-40B4-BE49-F238E27FC236}">
                <a16:creationId xmlns:a16="http://schemas.microsoft.com/office/drawing/2014/main" id="{9A56662F-F6CF-C0F5-3705-C7513B123902}"/>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4" name="바닥글 개체 틀 3">
            <a:extLst>
              <a:ext uri="{FF2B5EF4-FFF2-40B4-BE49-F238E27FC236}">
                <a16:creationId xmlns:a16="http://schemas.microsoft.com/office/drawing/2014/main" id="{211DBAB1-3FC3-5D7F-D99A-213922B077BE}"/>
              </a:ext>
            </a:extLst>
          </p:cNvPr>
          <p:cNvSpPr>
            <a:spLocks noGrp="1"/>
          </p:cNvSpPr>
          <p:nvPr>
            <p:ph type="ftr" sz="quarter" idx="11"/>
          </p:nvPr>
        </p:nvSpPr>
        <p:spPr/>
        <p:txBody>
          <a:bodyPr/>
          <a:lstStyle/>
          <a:p>
            <a:endParaRPr kumimoji="1" lang="ko-Kore-KR" altLang="en-US"/>
          </a:p>
        </p:txBody>
      </p:sp>
      <p:sp>
        <p:nvSpPr>
          <p:cNvPr id="5" name="슬라이드 번호 개체 틀 4">
            <a:extLst>
              <a:ext uri="{FF2B5EF4-FFF2-40B4-BE49-F238E27FC236}">
                <a16:creationId xmlns:a16="http://schemas.microsoft.com/office/drawing/2014/main" id="{8B61F6B3-5A24-189A-9671-7E4A8AE57FD9}"/>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640725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51F76334-0E7E-F68F-1DFE-6065EB68D067}"/>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3" name="바닥글 개체 틀 2">
            <a:extLst>
              <a:ext uri="{FF2B5EF4-FFF2-40B4-BE49-F238E27FC236}">
                <a16:creationId xmlns:a16="http://schemas.microsoft.com/office/drawing/2014/main" id="{4F113E0F-208B-BB61-55DC-5275A6BE4B71}"/>
              </a:ext>
            </a:extLst>
          </p:cNvPr>
          <p:cNvSpPr>
            <a:spLocks noGrp="1"/>
          </p:cNvSpPr>
          <p:nvPr>
            <p:ph type="ftr" sz="quarter" idx="11"/>
          </p:nvPr>
        </p:nvSpPr>
        <p:spPr/>
        <p:txBody>
          <a:bodyPr/>
          <a:lstStyle/>
          <a:p>
            <a:endParaRPr kumimoji="1" lang="ko-Kore-KR" altLang="en-US"/>
          </a:p>
        </p:txBody>
      </p:sp>
      <p:sp>
        <p:nvSpPr>
          <p:cNvPr id="4" name="슬라이드 번호 개체 틀 3">
            <a:extLst>
              <a:ext uri="{FF2B5EF4-FFF2-40B4-BE49-F238E27FC236}">
                <a16:creationId xmlns:a16="http://schemas.microsoft.com/office/drawing/2014/main" id="{F260E9B5-CAE4-0B83-874A-26B369561079}"/>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149986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0C7C0D9-625E-ED0C-3320-858C14B00725}"/>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ko-Kore-KR" altLang="en-US"/>
          </a:p>
        </p:txBody>
      </p:sp>
      <p:sp>
        <p:nvSpPr>
          <p:cNvPr id="3" name="내용 개체 틀 2">
            <a:extLst>
              <a:ext uri="{FF2B5EF4-FFF2-40B4-BE49-F238E27FC236}">
                <a16:creationId xmlns:a16="http://schemas.microsoft.com/office/drawing/2014/main" id="{D17889EA-9DE1-83D7-9F4F-B50E890C19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텍스트 개체 틀 3">
            <a:extLst>
              <a:ext uri="{FF2B5EF4-FFF2-40B4-BE49-F238E27FC236}">
                <a16:creationId xmlns:a16="http://schemas.microsoft.com/office/drawing/2014/main" id="{1EE0AFDB-1BEA-B0CB-7857-EC4F3A7F37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a16="http://schemas.microsoft.com/office/drawing/2014/main" id="{AF45CF4A-182C-22BB-6DE8-D70BFCB849A4}"/>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6" name="바닥글 개체 틀 5">
            <a:extLst>
              <a:ext uri="{FF2B5EF4-FFF2-40B4-BE49-F238E27FC236}">
                <a16:creationId xmlns:a16="http://schemas.microsoft.com/office/drawing/2014/main" id="{13937FAE-8C07-C831-EB5B-A4A0D933E2B1}"/>
              </a:ext>
            </a:extLst>
          </p:cNvPr>
          <p:cNvSpPr>
            <a:spLocks noGrp="1"/>
          </p:cNvSpPr>
          <p:nvPr>
            <p:ph type="ftr" sz="quarter" idx="11"/>
          </p:nvPr>
        </p:nvSpPr>
        <p:spPr/>
        <p:txBody>
          <a:bodyPr/>
          <a:lstStyle/>
          <a:p>
            <a:endParaRPr kumimoji="1" lang="ko-Kore-KR" altLang="en-US"/>
          </a:p>
        </p:txBody>
      </p:sp>
      <p:sp>
        <p:nvSpPr>
          <p:cNvPr id="7" name="슬라이드 번호 개체 틀 6">
            <a:extLst>
              <a:ext uri="{FF2B5EF4-FFF2-40B4-BE49-F238E27FC236}">
                <a16:creationId xmlns:a16="http://schemas.microsoft.com/office/drawing/2014/main" id="{90D05BA8-0A31-055E-9E4C-04CF002FDA06}"/>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166639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FCD794B-A2DB-8740-94FB-1D23082990C1}"/>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ko-Kore-KR" altLang="en-US"/>
          </a:p>
        </p:txBody>
      </p:sp>
      <p:sp>
        <p:nvSpPr>
          <p:cNvPr id="3" name="그림 개체 틀 2">
            <a:extLst>
              <a:ext uri="{FF2B5EF4-FFF2-40B4-BE49-F238E27FC236}">
                <a16:creationId xmlns:a16="http://schemas.microsoft.com/office/drawing/2014/main" id="{96FF4D08-31A5-FDFF-0D3A-456199A1F7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ko-Kore-KR" altLang="en-US"/>
          </a:p>
        </p:txBody>
      </p:sp>
      <p:sp>
        <p:nvSpPr>
          <p:cNvPr id="4" name="텍스트 개체 틀 3">
            <a:extLst>
              <a:ext uri="{FF2B5EF4-FFF2-40B4-BE49-F238E27FC236}">
                <a16:creationId xmlns:a16="http://schemas.microsoft.com/office/drawing/2014/main" id="{C5E0AE38-3FD2-9AB5-DF1D-8725ED3C3E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a16="http://schemas.microsoft.com/office/drawing/2014/main" id="{97D70B52-2070-C772-FCAE-6A9592E736AF}"/>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6" name="바닥글 개체 틀 5">
            <a:extLst>
              <a:ext uri="{FF2B5EF4-FFF2-40B4-BE49-F238E27FC236}">
                <a16:creationId xmlns:a16="http://schemas.microsoft.com/office/drawing/2014/main" id="{AA9E8568-EAC2-E1C5-E118-EAFEFD2DE049}"/>
              </a:ext>
            </a:extLst>
          </p:cNvPr>
          <p:cNvSpPr>
            <a:spLocks noGrp="1"/>
          </p:cNvSpPr>
          <p:nvPr>
            <p:ph type="ftr" sz="quarter" idx="11"/>
          </p:nvPr>
        </p:nvSpPr>
        <p:spPr/>
        <p:txBody>
          <a:bodyPr/>
          <a:lstStyle/>
          <a:p>
            <a:endParaRPr kumimoji="1" lang="ko-Kore-KR" altLang="en-US"/>
          </a:p>
        </p:txBody>
      </p:sp>
      <p:sp>
        <p:nvSpPr>
          <p:cNvPr id="7" name="슬라이드 번호 개체 틀 6">
            <a:extLst>
              <a:ext uri="{FF2B5EF4-FFF2-40B4-BE49-F238E27FC236}">
                <a16:creationId xmlns:a16="http://schemas.microsoft.com/office/drawing/2014/main" id="{08F9E1FB-FEE8-2C51-B9BF-CEC8D933C9DF}"/>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2854108116"/>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079C76FD-9F1B-C2DA-2D3E-000C734C22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ko-KR" altLang="en-US"/>
              <a:t>마스터 제목 스타일 편집</a:t>
            </a:r>
            <a:endParaRPr kumimoji="1" lang="ko-Kore-KR" altLang="en-US"/>
          </a:p>
        </p:txBody>
      </p:sp>
      <p:sp>
        <p:nvSpPr>
          <p:cNvPr id="3" name="텍스트 개체 틀 2">
            <a:extLst>
              <a:ext uri="{FF2B5EF4-FFF2-40B4-BE49-F238E27FC236}">
                <a16:creationId xmlns:a16="http://schemas.microsoft.com/office/drawing/2014/main" id="{17AE6F04-B19E-863F-30B3-02C7536168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2F2714DE-B4CC-8571-AB2B-72F10781F8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638BF536-AB91-B21A-8CA1-4A20BCE42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ko-Kore-KR" altLang="en-US"/>
          </a:p>
        </p:txBody>
      </p:sp>
      <p:sp>
        <p:nvSpPr>
          <p:cNvPr id="6" name="슬라이드 번호 개체 틀 5">
            <a:extLst>
              <a:ext uri="{FF2B5EF4-FFF2-40B4-BE49-F238E27FC236}">
                <a16:creationId xmlns:a16="http://schemas.microsoft.com/office/drawing/2014/main" id="{07BEA3BE-2AAE-3127-43F7-6199BEEE7F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4025980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ore-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 Id="rId3" Type="http://schemas.openxmlformats.org/officeDocument/2006/relationships/image" Target="../media/image2.emf"  /><Relationship Id="rId4" Type="http://schemas.openxmlformats.org/officeDocument/2006/relationships/image" Target="../media/image2.emf"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slide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16" name="그림 15" descr="직사각형, 스크린샷, 라인, 텍스트이(가) 표시된 사진&#10;&#10;자동 생성된 설명">
            <a:extLst>
              <a:ext uri="{FF2B5EF4-FFF2-40B4-BE49-F238E27FC236}">
                <a16:creationId xmlns:a16="http://schemas.microsoft.com/office/drawing/2014/main" id="{22E7E985-22D2-910B-AF9D-86BDA66FFA9A}"/>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21" name="TextBox 20"/>
          <p:cNvSpPr txBox="1"/>
          <p:nvPr/>
        </p:nvSpPr>
        <p:spPr>
          <a:xfrm>
            <a:off x="9030493" y="691443"/>
            <a:ext cx="1921934" cy="400110"/>
          </a:xfrm>
          <a:prstGeom prst="rect">
            <a:avLst/>
          </a:prstGeom>
          <a:noFill/>
        </p:spPr>
        <p:txBody>
          <a:bodyPr wrap="square" anchor="ctr">
            <a:spAutoFit/>
          </a:bodyPr>
          <a:lstStyle/>
          <a:p>
            <a:pPr algn="r">
              <a:defRPr/>
            </a:pPr>
            <a:r>
              <a:rPr lang="en-US" altLang="ko-Kore-KR" sz="2000" b="1">
                <a:solidFill>
                  <a:srgbClr val="fdd45c"/>
                </a:solidFill>
                <a:effectLst/>
                <a:ea typeface="Noto Sans KR Medium"/>
              </a:rPr>
              <a:t>Lesson</a:t>
            </a:r>
            <a:r>
              <a:rPr lang="en-US" altLang="ko-KR" sz="2000" b="1">
                <a:solidFill>
                  <a:srgbClr val="fdd45c"/>
                </a:solidFill>
                <a:effectLst/>
                <a:ea typeface="Noto Sans KR Medium"/>
              </a:rPr>
              <a:t>  5</a:t>
            </a:r>
            <a:endParaRPr lang="en-US" altLang="ko-KR" sz="2000" b="1">
              <a:solidFill>
                <a:srgbClr val="fdd45c"/>
              </a:solidFill>
              <a:ea typeface="Noto Sans KR Medium"/>
            </a:endParaRPr>
          </a:p>
        </p:txBody>
      </p:sp>
      <p:cxnSp>
        <p:nvCxnSpPr>
          <p:cNvPr id="6" name="직선 연결선[R] 5"/>
          <p:cNvCxnSpPr/>
          <p:nvPr/>
        </p:nvCxnSpPr>
        <p:spPr>
          <a:xfrm>
            <a:off x="1574223" y="1115999"/>
            <a:ext cx="9677357"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711200" y="2926080"/>
            <a:ext cx="10540380" cy="930714"/>
          </a:xfrm>
          <a:prstGeom prst="rect">
            <a:avLst/>
          </a:prstGeom>
          <a:noFill/>
        </p:spPr>
        <p:txBody>
          <a:bodyPr wrap="square" anchor="ctr">
            <a:spAutoFit/>
          </a:bodyPr>
          <a:lstStyle/>
          <a:p>
            <a:pPr algn="ctr">
              <a:defRPr/>
            </a:pPr>
            <a:r>
              <a:rPr lang="en-US" altLang="ko-KR" sz="5500" b="1">
                <a:effectLst/>
                <a:latin typeface="+mj-ea"/>
                <a:ea typeface="+mj-ea"/>
              </a:rPr>
              <a:t>Living in Harmony</a:t>
            </a:r>
            <a:endParaRPr lang="en-US" altLang="ko-KR" sz="5500" b="1">
              <a:effectLst/>
              <a:latin typeface="+mj-ea"/>
              <a:ea typeface="+mj-ea"/>
            </a:endParaRPr>
          </a:p>
        </p:txBody>
      </p:sp>
      <p:sp>
        <p:nvSpPr>
          <p:cNvPr id="14" name="TextBox 13">
            <a:extLst>
              <a:ext uri="{FF2B5EF4-FFF2-40B4-BE49-F238E27FC236}">
                <a16:creationId xmlns:a16="http://schemas.microsoft.com/office/drawing/2014/main" id="{6675700B-1D35-F483-DC7A-B6DB09BB8CA0}"/>
              </a:ext>
            </a:extLst>
          </p:cNvPr>
          <p:cNvSpPr txBox="1"/>
          <p:nvPr/>
        </p:nvSpPr>
        <p:spPr>
          <a:xfrm>
            <a:off x="5261390" y="4825347"/>
            <a:ext cx="1440000" cy="461665"/>
          </a:xfrm>
          <a:prstGeom prst="rect">
            <a:avLst/>
          </a:prstGeom>
          <a:noFill/>
        </p:spPr>
        <p:txBody>
          <a:bodyPr wrap="square">
            <a:spAutoFit/>
          </a:bodyPr>
          <a:lstStyle/>
          <a:p>
            <a:pPr algn="ctr"/>
            <a:r>
              <a:rPr kumimoji="1" lang="en-US" altLang="ko-Kore-KR" sz="2400" spc="100" dirty="0">
                <a:solidFill>
                  <a:schemeClr val="bg1"/>
                </a:solidFill>
                <a:latin typeface="Noto Sans KR Medium" panose="020B0500000000000000" pitchFamily="34" charset="-128"/>
                <a:ea typeface="Noto Sans KR Medium" panose="020B0500000000000000" pitchFamily="34" charset="-128"/>
              </a:rPr>
              <a:t>START</a:t>
            </a:r>
            <a:endParaRPr kumimoji="1" lang="ko-Kore-KR" altLang="en-US" sz="2400" spc="100" dirty="0">
              <a:solidFill>
                <a:schemeClr val="bg1"/>
              </a:solidFill>
              <a:latin typeface="Noto Sans KR Medium" panose="020B0500000000000000" pitchFamily="34" charset="-128"/>
              <a:ea typeface="Noto Sans KR Medium" panose="020B0500000000000000" pitchFamily="34" charset="-128"/>
            </a:endParaRPr>
          </a:p>
        </p:txBody>
      </p:sp>
      <p:pic>
        <p:nvPicPr>
          <p:cNvPr id="22" name="그림 3"/>
          <p:cNvPicPr>
            <a:picLocks noChangeAspect="1"/>
          </p:cNvPicPr>
          <p:nvPr/>
        </p:nvPicPr>
        <p:blipFill rotWithShape="1">
          <a:blip r:embed="rId3"/>
          <a:stretch>
            <a:fillRect/>
          </a:stretch>
        </p:blipFill>
        <p:spPr>
          <a:xfrm>
            <a:off x="1438453" y="651600"/>
            <a:ext cx="1296458" cy="469900"/>
          </a:xfrm>
          <a:prstGeom prst="rect">
            <a:avLst/>
          </a:prstGeom>
        </p:spPr>
      </p:pic>
      <p:pic>
        <p:nvPicPr>
          <p:cNvPr id="23" name="그림 7"/>
          <p:cNvPicPr>
            <a:picLocks noChangeAspect="1"/>
          </p:cNvPicPr>
          <p:nvPr/>
        </p:nvPicPr>
        <p:blipFill rotWithShape="1">
          <a:blip r:embed="rId4"/>
          <a:stretch>
            <a:fillRect/>
          </a:stretch>
        </p:blipFill>
        <p:spPr>
          <a:xfrm flipH="1">
            <a:off x="2721102" y="651600"/>
            <a:ext cx="1579802" cy="469900"/>
          </a:xfrm>
          <a:prstGeom prst="rect">
            <a:avLst/>
          </a:prstGeom>
        </p:spPr>
      </p:pic>
      <p:sp>
        <p:nvSpPr>
          <p:cNvPr id="24" name="TextBox 17"/>
          <p:cNvSpPr txBox="1"/>
          <p:nvPr/>
        </p:nvSpPr>
        <p:spPr>
          <a:xfrm>
            <a:off x="1595185" y="706755"/>
            <a:ext cx="2956429" cy="367665"/>
          </a:xfrm>
          <a:prstGeom prst="rect">
            <a:avLst/>
          </a:prstGeom>
          <a:noFill/>
        </p:spPr>
        <p:txBody>
          <a:bodyPr wrap="square" anchor="ctr">
            <a:spAutoFit/>
          </a:bodyPr>
          <a:lstStyle/>
          <a:p>
            <a:pPr lvl="0">
              <a:defRPr/>
            </a:pPr>
            <a:r>
              <a:rPr lang="en-US" altLang="ko-KR">
                <a:effectLst/>
                <a:latin typeface="+mj-lt"/>
                <a:ea typeface="Noto Sans KR"/>
              </a:rPr>
              <a:t>Daily English Conversation</a:t>
            </a:r>
            <a:endParaRPr lang="en-US" altLang="ko-KR">
              <a:latin typeface="+mj-lt"/>
              <a:ea typeface="Noto Sans KR"/>
            </a:endParaRPr>
          </a:p>
        </p:txBody>
      </p:sp>
    </p:spTree>
    <p:extLst>
      <p:ext uri="{BB962C8B-B14F-4D97-AF65-F5344CB8AC3E}">
        <p14:creationId xmlns:p14="http://schemas.microsoft.com/office/powerpoint/2010/main" val="3643918847"/>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0.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5</a:t>
            </a:r>
            <a:endParaRPr lang="en-US" altLang="ko-KR" sz="2000" b="1">
              <a:solidFill>
                <a:srgbClr val="f9c158"/>
              </a:solidFill>
              <a:latin typeface="+mj-lt"/>
              <a:ea typeface="Noto Sans KR Medium"/>
            </a:endParaRPr>
          </a:p>
        </p:txBody>
      </p:sp>
      <p:sp>
        <p:nvSpPr>
          <p:cNvPr id="6" name="TextBox 21"/>
          <p:cNvSpPr txBox="1"/>
          <p:nvPr/>
        </p:nvSpPr>
        <p:spPr>
          <a:xfrm>
            <a:off x="1257508" y="1656207"/>
            <a:ext cx="9794866" cy="4662699"/>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M</a:t>
            </a:r>
            <a:r>
              <a:rPr lang="en-US" altLang="ko-KR" sz="3000" spc="-100">
                <a:solidFill>
                  <a:schemeClr val="tx1"/>
                </a:solidFill>
                <a:effectLst/>
                <a:latin typeface="+mj-lt"/>
                <a:ea typeface="Noto Sans KR"/>
              </a:rPr>
              <a:t> </a:t>
            </a:r>
            <a:r>
              <a:rPr lang="ko-KR" altLang="en-US" sz="3000" spc="-100">
                <a:solidFill>
                  <a:schemeClr val="tx1"/>
                </a:solidFill>
                <a:effectLst/>
                <a:latin typeface="+mj-lt"/>
                <a:ea typeface="Noto Sans KR"/>
              </a:rPr>
              <a:t> </a:t>
            </a:r>
            <a:r>
              <a:rPr lang="en-US" altLang="ko-KR" sz="3000" spc="-100">
                <a:solidFill>
                  <a:schemeClr val="tx1"/>
                </a:solidFill>
                <a:effectLst/>
                <a:latin typeface="+mj-lt"/>
                <a:ea typeface="Noto Sans KR"/>
              </a:rPr>
              <a:t>When it comes to protecting the Earth, we often focus on the impact humans have. However, animals also play a role. Here are three animals that help the environment. First, let’s talk about bees. Did you know that bees assist in the growth of about thirty percent of the world’s crops? They play a big part in maintaining the diversity of life on Earth. Next are squirrels, nature’s gardeners.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Real-Life Viewing  </a:t>
            </a:r>
            <a:endParaRPr lang="en-US" altLang="ko-KR" sz="2400" b="1" spc="-100">
              <a:solidFill>
                <a:schemeClr val="bg1"/>
              </a:solidFill>
              <a:effectLst/>
              <a:highlight>
                <a:srgbClr val="f7ab00"/>
              </a:highligh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82</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341246012"/>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5</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740437" cy="46626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spc="-100">
                <a:solidFill>
                  <a:schemeClr val="tx1"/>
                </a:solidFill>
                <a:effectLst/>
                <a:latin typeface="+mj-lt"/>
                <a:ea typeface="Noto Sans KR"/>
              </a:rPr>
              <a:t>    </a:t>
            </a:r>
            <a:r>
              <a:rPr lang="ko-KR" altLang="en-US" sz="3000" spc="-100">
                <a:solidFill>
                  <a:schemeClr val="tx1"/>
                </a:solidFill>
                <a:effectLst/>
                <a:latin typeface="+mj-lt"/>
                <a:ea typeface="Noto Sans KR"/>
              </a:rPr>
              <a:t> </a:t>
            </a:r>
            <a:r>
              <a:rPr lang="en-US" altLang="ko-KR" sz="3000" spc="-100">
                <a:solidFill>
                  <a:schemeClr val="tx1"/>
                </a:solidFill>
                <a:effectLst/>
                <a:latin typeface="+mj-lt"/>
                <a:ea typeface="Noto Sans KR"/>
              </a:rPr>
              <a:t>Squirrels have a habit of burying nuts in the ground, which eventually grow into trees. Lastly, we have great whales. Excessive carbon emissions contribute to global warming. However, a single great whale can absorb about thirty-three tons of carbon over its lifetime. Therefore, it is important to protect animals, and we should be grateful for their role in helping the planet.</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82</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929493393"/>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5</a:t>
            </a:r>
            <a:endParaRPr lang="en-US" altLang="ko-KR" sz="2000" b="1">
              <a:solidFill>
                <a:srgbClr val="f9c158"/>
              </a:solidFill>
              <a:latin typeface="+mj-lt"/>
              <a:ea typeface="Noto Sans KR Medium"/>
            </a:endParaRPr>
          </a:p>
        </p:txBody>
      </p:sp>
      <p:sp>
        <p:nvSpPr>
          <p:cNvPr id="6" name="TextBox 21"/>
          <p:cNvSpPr txBox="1"/>
          <p:nvPr/>
        </p:nvSpPr>
        <p:spPr>
          <a:xfrm>
            <a:off x="1257508" y="2052426"/>
            <a:ext cx="9631580" cy="4662699"/>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Hey, Jihyo. Have you heard about the problem with the town library?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Hey, Jayden. No, I haven’t. What’s the problem?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I heard that it was damaged by the flood a few weeks ago.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That’s terrible news! Is it okay now?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A</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8</a:t>
            </a: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7</a:t>
            </a:r>
            <a:endPar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872057904"/>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5</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46626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Unfortunately, a lot of the books were destroyed. And the library doesn’t have enough money to buy new ones.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Oh no! Is there anything we can do to help?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My friends and I will donate our used books. Why don’t you donate some of yours too? It would be helpful!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That sounds like a great idea! Count me in!</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8</a:t>
            </a: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7</a:t>
            </a:r>
            <a:endPar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353456721"/>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4.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5</a:t>
            </a:r>
            <a:endParaRPr lang="en-US" altLang="ko-KR" sz="2000" b="1">
              <a:solidFill>
                <a:srgbClr val="f9c158"/>
              </a:solidFill>
              <a:latin typeface="+mj-lt"/>
              <a:ea typeface="Noto Sans KR Medium"/>
            </a:endParaRPr>
          </a:p>
        </p:txBody>
      </p:sp>
      <p:sp>
        <p:nvSpPr>
          <p:cNvPr id="6" name="TextBox 21"/>
          <p:cNvSpPr txBox="1"/>
          <p:nvPr/>
        </p:nvSpPr>
        <p:spPr>
          <a:xfrm>
            <a:off x="1107114" y="2027360"/>
            <a:ext cx="9481186" cy="4662699"/>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W</a:t>
            </a:r>
            <a:r>
              <a:rPr lang="ko-KR" altLang="en-US" sz="3000" b="1" spc="-100">
                <a:solidFill>
                  <a:schemeClr val="tx1"/>
                </a:solidFill>
                <a:effectLst/>
                <a:latin typeface="+mj-lt"/>
                <a:ea typeface="Noto Sans KR"/>
              </a:rPr>
              <a:t> </a:t>
            </a:r>
            <a:r>
              <a:rPr lang="en-US" altLang="ko-KR" sz="3000" spc="-100">
                <a:solidFill>
                  <a:schemeClr val="tx1"/>
                </a:solidFill>
                <a:effectLst/>
                <a:latin typeface="+mj-lt"/>
                <a:ea typeface="Noto Sans KR"/>
              </a:rPr>
              <a:t> Attention, residents! The local farmers’ market is open every Wednesday from 900 a.m. to 4:00 p.m. at Green Park. You’ll find fresh produce, baked goods, and locally made items</a:t>
            </a:r>
            <a:r>
              <a:rPr lang="ko-KR" altLang="en-US" sz="3000" spc="-100">
                <a:solidFill>
                  <a:schemeClr val="tx1"/>
                </a:solidFill>
                <a:effectLst/>
                <a:latin typeface="+mj-lt"/>
                <a:ea typeface="Noto Sans KR"/>
              </a:rPr>
              <a:t> </a:t>
            </a:r>
            <a:r>
              <a:rPr lang="en-US" altLang="ko-KR" sz="3000" spc="-100">
                <a:solidFill>
                  <a:schemeClr val="tx1"/>
                </a:solidFill>
                <a:effectLst/>
                <a:latin typeface="+mj-lt"/>
                <a:ea typeface="Noto Sans KR"/>
              </a:rPr>
              <a:t>at the market. Plus, our market is eco-friendly! We have shorter supply chains, so you can help reduce carbon emissions by shopping with us. We even offer free reusable bags to customers!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B</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8</a:t>
            </a: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7</a:t>
            </a:r>
            <a:endPar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269901932"/>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5.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5</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2329074"/>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spc="-100">
                <a:solidFill>
                  <a:schemeClr val="tx1"/>
                </a:solidFill>
                <a:effectLst/>
                <a:latin typeface="+mj-lt"/>
                <a:ea typeface="Noto Sans KR"/>
              </a:rPr>
              <a:t>     It is important to support our local economy and contribute to saving our planet. Every purchase from our market can do both. We hope to see you there!</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8</a:t>
            </a: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7</a:t>
            </a:r>
            <a:endPar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337997163"/>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5</a:t>
            </a:r>
            <a:endParaRPr lang="en-US" altLang="ko-KR" sz="2000" b="1">
              <a:solidFill>
                <a:srgbClr val="f9c158"/>
              </a:solidFill>
              <a:latin typeface="+mj-lt"/>
              <a:ea typeface="Noto Sans KR Medium"/>
            </a:endParaRPr>
          </a:p>
        </p:txBody>
      </p:sp>
      <p:sp>
        <p:nvSpPr>
          <p:cNvPr id="6" name="TextBox 21"/>
          <p:cNvSpPr txBox="1"/>
          <p:nvPr/>
        </p:nvSpPr>
        <p:spPr>
          <a:xfrm>
            <a:off x="1257508" y="2052426"/>
            <a:ext cx="9631580" cy="4662698"/>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Watch out, Daeun!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Whoa! That bike almost hit me! I thought people couldn’t ride on the path at this park.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They’re not supposed to. Oh, there’s a sign saying that bikes aren’t allowed, but it’s hidden by that bush. I think it should be more visible.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A</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7</a:t>
            </a: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7</a:t>
            </a:r>
            <a:endPar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889269020"/>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5</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2329074"/>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You’re right. I heard that the community service center has a box for complaints from local residents. We can report it there.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Perfect! We should take action for the safety of our community.</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7</a:t>
            </a: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7</a:t>
            </a:r>
            <a:endPar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294473506"/>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4.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5</a:t>
            </a:r>
            <a:endParaRPr lang="en-US" altLang="ko-KR" sz="2000" b="1">
              <a:solidFill>
                <a:srgbClr val="f9c158"/>
              </a:solidFill>
              <a:latin typeface="+mj-lt"/>
              <a:ea typeface="Noto Sans KR Medium"/>
            </a:endParaRPr>
          </a:p>
        </p:txBody>
      </p:sp>
      <p:sp>
        <p:nvSpPr>
          <p:cNvPr id="6" name="TextBox 21"/>
          <p:cNvSpPr txBox="1"/>
          <p:nvPr/>
        </p:nvSpPr>
        <p:spPr>
          <a:xfrm>
            <a:off x="1257508" y="2052426"/>
            <a:ext cx="9631580" cy="4662699"/>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Look! There’s the place I was telling you about.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Joshua’s Kitchen? Hmm... it doesn’t have many tables inside.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 </a:t>
            </a:r>
            <a:r>
              <a:rPr lang="en-US" altLang="ko-KR" sz="3000" spc="-100">
                <a:solidFill>
                  <a:schemeClr val="tx1"/>
                </a:solidFill>
                <a:effectLst/>
                <a:latin typeface="+mj-lt"/>
                <a:ea typeface="Noto Sans KR"/>
              </a:rPr>
              <a:t>Right. This restaurant is designed for the comfort of customers with disabilities. That’s why there’s extra room around the tables for wheelchairs.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That’s nice. What other services does the restaurant offer?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B</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7</a:t>
            </a: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7</a:t>
            </a:r>
            <a:endPar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71714804"/>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5.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5</a:t>
            </a:r>
            <a:endParaRPr lang="en-US" altLang="ko-KR" sz="2000" b="1">
              <a:solidFill>
                <a:srgbClr val="f9c158"/>
              </a:solidFill>
              <a:latin typeface="+mj-lt"/>
              <a:ea typeface="Noto Sans KR Medium"/>
            </a:endParaRPr>
          </a:p>
        </p:txBody>
      </p:sp>
      <p:sp>
        <p:nvSpPr>
          <p:cNvPr id="6" name="TextBox 21"/>
          <p:cNvSpPr txBox="1"/>
          <p:nvPr/>
        </p:nvSpPr>
        <p:spPr>
          <a:xfrm>
            <a:off x="1257508" y="1395201"/>
            <a:ext cx="9631580" cy="5434224"/>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Its servers know sign language, so they can communicate actively with customers with hearing loss. And I heard that it also offers menus with larger text.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a:t>
            </a:r>
            <a:r>
              <a:rPr lang="en-US" altLang="ko-KR" sz="3000" spc="-100">
                <a:solidFill>
                  <a:schemeClr val="tx1"/>
                </a:solidFill>
                <a:effectLst/>
                <a:latin typeface="+mj-lt"/>
                <a:ea typeface="Noto Sans KR"/>
              </a:rPr>
              <a:t>Is that for people with low vision?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a:t>
            </a:r>
            <a:r>
              <a:rPr lang="en-US" altLang="ko-KR" sz="3000" spc="-100">
                <a:solidFill>
                  <a:schemeClr val="tx1"/>
                </a:solidFill>
                <a:effectLst/>
                <a:latin typeface="+mj-lt"/>
                <a:ea typeface="Noto Sans KR"/>
              </a:rPr>
              <a:t>Exactly!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a:t>
            </a:r>
            <a:r>
              <a:rPr lang="en-US" altLang="ko-KR" sz="3000" spc="-100">
                <a:solidFill>
                  <a:schemeClr val="tx1"/>
                </a:solidFill>
                <a:effectLst/>
                <a:latin typeface="+mj-lt"/>
                <a:ea typeface="Noto Sans KR"/>
              </a:rPr>
              <a:t>The restaurant seems dedicated to creating a welcoming environment for everyone!</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7</a:t>
            </a: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7</a:t>
            </a:r>
            <a:endPar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958239247"/>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6.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5</a:t>
            </a:r>
            <a:endParaRPr lang="en-US" altLang="ko-KR" sz="2000" b="1">
              <a:solidFill>
                <a:srgbClr val="f9c158"/>
              </a:solidFill>
              <a:latin typeface="+mj-lt"/>
              <a:ea typeface="Noto Sans KR Medium"/>
            </a:endParaRPr>
          </a:p>
        </p:txBody>
      </p:sp>
      <p:sp>
        <p:nvSpPr>
          <p:cNvPr id="6" name="TextBox 21"/>
          <p:cNvSpPr txBox="1"/>
          <p:nvPr/>
        </p:nvSpPr>
        <p:spPr>
          <a:xfrm>
            <a:off x="1257508" y="1656207"/>
            <a:ext cx="9742706" cy="4662699"/>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W</a:t>
            </a:r>
            <a:r>
              <a:rPr lang="en-US" altLang="ko-KR" sz="3000" spc="-100">
                <a:solidFill>
                  <a:schemeClr val="tx1"/>
                </a:solidFill>
                <a:effectLst/>
                <a:latin typeface="+mj-lt"/>
                <a:ea typeface="Noto Sans KR"/>
              </a:rPr>
              <a:t> Good afternoon. As the Mayor of Green Town, I am honored to present the Green Town Hero Award this year. This award is given to those who have worked hard to contribute to our community. This year’s winner is the Green High School Orchestra, which has helped our town in many ways. Firstly, these talented teenagers bring beautiful music to the elderly residents of Green Care Home.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Real-Life Listening  </a:t>
            </a:r>
            <a:endParaRPr lang="en-US" altLang="ko-KR" sz="2400" b="1" spc="-100">
              <a:solidFill>
                <a:schemeClr val="bg1"/>
              </a:solidFill>
              <a:effectLst/>
              <a:highlight>
                <a:srgbClr val="f7ab00"/>
              </a:highligh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78</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783379204"/>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7.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5</a:t>
            </a:r>
            <a:endParaRPr lang="en-US" altLang="ko-KR" sz="2000" b="1">
              <a:solidFill>
                <a:srgbClr val="f9c158"/>
              </a:solidFill>
              <a:latin typeface="+mj-lt"/>
              <a:ea typeface="Noto Sans KR Medium"/>
            </a:endParaRPr>
          </a:p>
        </p:txBody>
      </p:sp>
      <p:sp>
        <p:nvSpPr>
          <p:cNvPr id="6" name="TextBox 21"/>
          <p:cNvSpPr txBox="1"/>
          <p:nvPr/>
        </p:nvSpPr>
        <p:spPr>
          <a:xfrm>
            <a:off x="1257508" y="1299951"/>
            <a:ext cx="9631580" cy="5434224"/>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spc="-100">
                <a:solidFill>
                  <a:schemeClr val="tx1"/>
                </a:solidFill>
                <a:effectLst/>
                <a:latin typeface="+mj-lt"/>
                <a:ea typeface="Noto Sans KR"/>
              </a:rPr>
              <a:t>    Their music cheers up the residents, who sometimes even dance along. Secondly, the orchestra develops the musical skills of young students at Green Kindergarten by offering music lessons. Lastly, they are supporting our community through a charity concert. All funds raised will go toward important repairs for public facilities in the town. These amazing individuals do great things for our community. Let’s give them a big hand!</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78</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831755925"/>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8.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5</a:t>
            </a:r>
            <a:endParaRPr lang="en-US" altLang="ko-KR" sz="2000" b="1">
              <a:solidFill>
                <a:srgbClr val="f9c158"/>
              </a:solidFill>
              <a:latin typeface="+mj-lt"/>
              <a:ea typeface="Noto Sans KR Medium"/>
            </a:endParaRPr>
          </a:p>
        </p:txBody>
      </p:sp>
      <p:sp>
        <p:nvSpPr>
          <p:cNvPr id="6" name="TextBox 21"/>
          <p:cNvSpPr txBox="1"/>
          <p:nvPr/>
        </p:nvSpPr>
        <p:spPr>
          <a:xfrm>
            <a:off x="1257508" y="2052425"/>
            <a:ext cx="9631580" cy="3881649"/>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I’m glad we’re partners for this environmental poster project.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Me too. Do you have any ideas on what our poster should focus on?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To help the environment, I think it is important to avoid using disposable plastic. How about emphasizing that on the poster?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Get Ready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A</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80</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956032237"/>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9.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5</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388164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That sounds good. (</a:t>
            </a:r>
            <a:r>
              <a:rPr lang="en-US" altLang="ko-KR" sz="3000" i="1" spc="-100">
                <a:solidFill>
                  <a:schemeClr val="tx1"/>
                </a:solidFill>
                <a:effectLst/>
                <a:latin typeface="+mj-lt"/>
                <a:ea typeface="Noto Sans KR"/>
              </a:rPr>
              <a:t>pause</a:t>
            </a:r>
            <a:r>
              <a:rPr lang="en-US" altLang="ko-KR" sz="3000" spc="-100">
                <a:solidFill>
                  <a:schemeClr val="tx1"/>
                </a:solidFill>
                <a:effectLst/>
                <a:latin typeface="+mj-lt"/>
                <a:ea typeface="Noto Sans KR"/>
              </a:rPr>
              <a:t>) Look! This website lists reasons to avoid using disposable plastic.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I didn’t know that marine animals can die because of plastic. That’s a huge problem.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How awful! Let’s make a poster about this issue.</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80</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329242373"/>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theme/theme1.xml><?xml version="1.0" encoding="utf-8"?>
<a:theme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xmlns:lc="http://schemas.openxmlformats.org/drawingml/2006/lockedCanvas" xmlns:p="http://schemas.openxmlformats.org/presentation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사용자 지정 2">
      <a:majorFont>
        <a:latin typeface="Calibri"/>
        <a:ea typeface="나눔 고딕"/>
        <a:cs typeface=""/>
      </a:majorFont>
      <a:minorFont>
        <a:latin typeface="Calibri"/>
        <a:ea typeface="나눔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a:ln>
        <a:ln w="19050" cap="flat" cmpd="sng" algn="ctr">
          <a:solidFill>
            <a:schemeClr val="phClr"/>
          </a:solidFill>
          <a:prstDash val="solid"/>
          <a:miter/>
        </a:ln>
        <a:ln w="25400" cap="flat" cmpd="sng" algn="ctr">
          <a:solidFill>
            <a:schemeClr val="phClr"/>
          </a:solidFill>
          <a:prstDash val="solid"/>
          <a:miter/>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2">
          <a:schemeClr val="accent1">
            <a:shade val="2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lstStyle/>
    </a:txDef>
  </a:objectDefaults>
</a:theme>
</file>

<file path=docProps/app.xml><?xml version="1.0" encoding="utf-8"?>
<ep:Properties xmlns:r="http://schemas.openxmlformats.org/officeDocument/2006/relationships" xmlns:ep="http://schemas.openxmlformats.org/officeDocument/2006/extended-properties" xmlns:vt="http://schemas.openxmlformats.org/officeDocument/2006/docPropsVTypes">
  <ep:Manager/>
  <ep:Company/>
  <ep:Words>842</ep:Words>
  <ep:PresentationFormat>와이드스크린</ep:PresentationFormat>
  <ep:Paragraphs>106</ep:Paragraphs>
  <ep:Slides>15</ep:Slides>
  <ep:Notes>0</ep:Notes>
  <ep:TotalTime>0</ep:TotalTime>
  <ep:HiddenSlides>0</ep:HiddenSlides>
  <ep:MMClips>0</ep:MMClips>
  <ep:HeadingPairs>
    <vt:vector size="4" baseType="variant">
      <vt:variant>
        <vt:lpstr>테마</vt:lpstr>
      </vt:variant>
      <vt:variant>
        <vt:i4>1</vt:i4>
      </vt:variant>
      <vt:variant>
        <vt:lpstr>슬라이드 제목</vt:lpstr>
      </vt:variant>
      <vt:variant>
        <vt:i4>15</vt:i4>
      </vt:variant>
    </vt:vector>
  </ep:HeadingPairs>
  <ep:TitlesOfParts>
    <vt:vector size="16" baseType="lpstr">
      <vt:lpstr>Office 테마</vt:lpstr>
      <vt:lpstr>슬라이드 1</vt:lpstr>
      <vt:lpstr>슬라이드 2</vt:lpstr>
      <vt:lpstr>슬라이드 3</vt:lpstr>
      <vt:lpstr>슬라이드 4</vt:lpstr>
      <vt:lpstr>슬라이드 5</vt:lpstr>
      <vt:lpstr>슬라이드 6</vt:lpstr>
      <vt:lpstr>슬라이드 7</vt:lpstr>
      <vt:lpstr>슬라이드 8</vt:lpstr>
      <vt:lpstr>슬라이드 9</vt:lpstr>
      <vt:lpstr>슬라이드 10</vt:lpstr>
      <vt:lpstr>슬라이드 11</vt:lpstr>
      <vt:lpstr>슬라이드 12</vt:lpstr>
      <vt:lpstr>슬라이드 13</vt:lpstr>
      <vt:lpstr>슬라이드 14</vt:lpstr>
      <vt:lpstr>슬라이드 15</vt:lpstr>
    </vt:vector>
  </ep:TitlesOfParts>
  <ep:HyperlinkBase/>
  <ep:Application>Show</ep:Application>
  <ep:AppVersion>12.0000</ep:AppVersion>
</ep:Properties>
</file>

<file path=docProps/core.xml><?xml version="1.0" encoding="utf-8"?>
<cp:coreProperties xmlns:r="http://schemas.openxmlformats.org/officeDocument/2006/relationships" xmlns:cp="http://schemas.openxmlformats.org/package/2006/metadata/core-properties" xmlns:dc="http://purl.org/dc/elements/1.1/" xmlns:dcterms="http://purl.org/dc/terms/" xmlns:dcmitype="http://purl.org/dc/dcmitype/" xmlns:xsi="http://www.w3.org/2001/XMLSchema-instance">
  <dcterms:created xsi:type="dcterms:W3CDTF">2024-07-02T00:56:12.000</dcterms:created>
  <dc:creator>김효민B</dc:creator>
  <cp:lastModifiedBy>ponet</cp:lastModifiedBy>
  <dcterms:modified xsi:type="dcterms:W3CDTF">2024-08-19T08:21:51.618</dcterms:modified>
  <cp:revision>41</cp:revision>
  <cp:version/>
</cp:coreProperties>
</file>

<file path=docProps/custom.xml><?xml version="1.0" encoding="utf-8"?>
<cfp:Properties xmlns:r="http://schemas.openxmlformats.org/officeDocument/2006/relationships" xmlns:cfp="http://schemas.openxmlformats.org/officeDocument/2006/custom-properties" xmlns:vt="http://schemas.openxmlformats.org/officeDocument/2006/docPropsVTypes"/>
</file>