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48" r:id="rId1"/>
  </p:sldMasterIdLst>
  <p:notesMasterIdLst>
    <p:notesMasterId r:id="rId2"/>
  </p:notesMasterIdLst>
  <p:sldIdLst>
    <p:sldId id="256" r:id="rId3"/>
    <p:sldId id="265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scaleToFitPaper="1"/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2069"/>
    <p:restoredTop sz="94694"/>
  </p:normalViewPr>
  <p:slideViewPr>
    <p:cSldViewPr snapToGrid="0">
      <p:cViewPr varScale="1">
        <p:scale>
          <a:sx n="100" d="100"/>
          <a:sy n="100" d="100"/>
        </p:scale>
        <p:origin x="960" y="96"/>
      </p:cViewPr>
      <p:guideLst>
        <p:guide orient="horz" pos="2158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slide" Target="slides/slide28.xml"  /><Relationship Id="rId31" Type="http://schemas.openxmlformats.org/officeDocument/2006/relationships/slide" Target="slides/slide29.xml"  /><Relationship Id="rId32" Type="http://schemas.openxmlformats.org/officeDocument/2006/relationships/slide" Target="slides/slide30.xml"  /><Relationship Id="rId33" Type="http://schemas.openxmlformats.org/officeDocument/2006/relationships/slide" Target="slides/slide31.xml"  /><Relationship Id="rId34" Type="http://schemas.openxmlformats.org/officeDocument/2006/relationships/slide" Target="slides/slide32.xml"  /><Relationship Id="rId35" Type="http://schemas.openxmlformats.org/officeDocument/2006/relationships/slide" Target="slides/slide33.xml"  /><Relationship Id="rId36" Type="http://schemas.openxmlformats.org/officeDocument/2006/relationships/slide" Target="slides/slide34.xml"  /><Relationship Id="rId37" Type="http://schemas.openxmlformats.org/officeDocument/2006/relationships/slide" Target="slides/slide35.xml"  /><Relationship Id="rId38" Type="http://schemas.openxmlformats.org/officeDocument/2006/relationships/slide" Target="slides/slide36.xml"  /><Relationship Id="rId39" Type="http://schemas.openxmlformats.org/officeDocument/2006/relationships/slide" Target="slides/slide37.xml"  /><Relationship Id="rId4" Type="http://schemas.openxmlformats.org/officeDocument/2006/relationships/slide" Target="slides/slide2.xml"  /><Relationship Id="rId40" Type="http://schemas.openxmlformats.org/officeDocument/2006/relationships/slide" Target="slides/slide38.xml"  /><Relationship Id="rId41" Type="http://schemas.openxmlformats.org/officeDocument/2006/relationships/slide" Target="slides/slide39.xml"  /><Relationship Id="rId42" Type="http://schemas.openxmlformats.org/officeDocument/2006/relationships/slide" Target="slides/slide40.xml"  /><Relationship Id="rId43" Type="http://schemas.openxmlformats.org/officeDocument/2006/relationships/slide" Target="slides/slide41.xml"  /><Relationship Id="rId44" Type="http://schemas.openxmlformats.org/officeDocument/2006/relationships/presProps" Target="presProps.xml"  /><Relationship Id="rId45" Type="http://schemas.openxmlformats.org/officeDocument/2006/relationships/viewProps" Target="viewProps.xml"  /><Relationship Id="rId46" Type="http://schemas.openxmlformats.org/officeDocument/2006/relationships/theme" Target="theme/theme1.xml"  /><Relationship Id="rId47" Type="http://schemas.openxmlformats.org/officeDocument/2006/relationships/tableStyles" Target="tableStyles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lvl="0"/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/>
            <a:fld id="{006F870D-227A-D941-9BEA-D62425905842}" type="datetime1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kumimoji="1" lang="ko-KR" altLang="en-US"/>
              <a:t>마스터 텍스트 스타일을 편집하려면 클릭</a:t>
            </a:r>
            <a:endParaRPr kumimoji="1" lang="ko-KR" altLang="en-US"/>
          </a:p>
          <a:p>
            <a:pPr lvl="1">
              <a:defRPr/>
            </a:pPr>
            <a:r>
              <a:rPr kumimoji="1" lang="ko-KR" altLang="en-US"/>
              <a:t>두 번째 수준</a:t>
            </a:r>
            <a:endParaRPr kumimoji="1" lang="ko-KR" altLang="en-US"/>
          </a:p>
          <a:p>
            <a:pPr lvl="2">
              <a:defRPr/>
            </a:pPr>
            <a:r>
              <a:rPr kumimoji="1" lang="ko-KR" altLang="en-US"/>
              <a:t>세 번째 수준</a:t>
            </a:r>
            <a:endParaRPr kumimoji="1" lang="ko-KR" altLang="en-US"/>
          </a:p>
          <a:p>
            <a:pPr lvl="3">
              <a:defRPr/>
            </a:pPr>
            <a:r>
              <a:rPr kumimoji="1" lang="ko-KR" altLang="en-US"/>
              <a:t>네 번째 수준</a:t>
            </a:r>
            <a:endParaRPr kumimoji="1" lang="ko-KR" altLang="en-US"/>
          </a:p>
          <a:p>
            <a:pPr lvl="4">
              <a:defRPr/>
            </a:pPr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/>
            <a:fld id="{A8FDE59B-8AC3-2741-B64B-69A6215399C6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2761377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2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8.xml"  /><Relationship Id="rId2" Type="http://schemas.openxmlformats.org/officeDocument/2006/relationships/notesMaster" Target="../notesMasters/notesMaster1.xml"  /></Relationships>
</file>

<file path=ppt/notesSlides/_rels/notesSlide1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19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3.xml"  /></Relationships>
</file>

<file path=ppt/notesSlides/_rels/notesSlide20.xml.rels><?xml version="1.0" encoding="UTF-8" standalone="yes" ?><Relationships xmlns="http://schemas.openxmlformats.org/package/2006/relationships"><Relationship Id="rId1" Type="http://schemas.openxmlformats.org/officeDocument/2006/relationships/slide" Target="../slides/slide21.xml"  /><Relationship Id="rId2" Type="http://schemas.openxmlformats.org/officeDocument/2006/relationships/notesMaster" Target="../notesMasters/notesMaster1.xml"  /></Relationships>
</file>

<file path=ppt/notesSlides/_rels/notesSlide2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2.xml"  /><Relationship Id="rId2" Type="http://schemas.openxmlformats.org/officeDocument/2006/relationships/notesMaster" Target="../notesMasters/notesMaster1.xml"  /></Relationships>
</file>

<file path=ppt/notesSlides/_rels/notesSlide2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3.xml"  /><Relationship Id="rId2" Type="http://schemas.openxmlformats.org/officeDocument/2006/relationships/notesMaster" Target="../notesMasters/notesMaster1.xml"  /></Relationships>
</file>

<file path=ppt/notesSlides/_rels/notesSlide23.xml.rels><?xml version="1.0" encoding="UTF-8" standalone="yes" ?><Relationships xmlns="http://schemas.openxmlformats.org/package/2006/relationships"><Relationship Id="rId1" Type="http://schemas.openxmlformats.org/officeDocument/2006/relationships/slide" Target="../slides/slide24.xml"  /><Relationship Id="rId2" Type="http://schemas.openxmlformats.org/officeDocument/2006/relationships/notesMaster" Target="../notesMasters/notesMaster1.xml"  /></Relationships>
</file>

<file path=ppt/notesSlides/_rels/notesSlide24.xml.rels><?xml version="1.0" encoding="UTF-8" standalone="yes" ?><Relationships xmlns="http://schemas.openxmlformats.org/package/2006/relationships"><Relationship Id="rId1" Type="http://schemas.openxmlformats.org/officeDocument/2006/relationships/slide" Target="../slides/slide25.xml"  /><Relationship Id="rId2" Type="http://schemas.openxmlformats.org/officeDocument/2006/relationships/notesMaster" Target="../notesMasters/notesMaster1.xml"  /></Relationships>
</file>

<file path=ppt/notesSlides/_rels/notesSlide25.xml.rels><?xml version="1.0" encoding="UTF-8" standalone="yes" ?><Relationships xmlns="http://schemas.openxmlformats.org/package/2006/relationships"><Relationship Id="rId1" Type="http://schemas.openxmlformats.org/officeDocument/2006/relationships/slide" Target="../slides/slide26.xml"  /><Relationship Id="rId2" Type="http://schemas.openxmlformats.org/officeDocument/2006/relationships/notesMaster" Target="../notesMasters/notesMaster1.xml"  /></Relationships>
</file>

<file path=ppt/notesSlides/_rels/notesSlide26.xml.rels><?xml version="1.0" encoding="UTF-8" standalone="yes" ?><Relationships xmlns="http://schemas.openxmlformats.org/package/2006/relationships"><Relationship Id="rId1" Type="http://schemas.openxmlformats.org/officeDocument/2006/relationships/slide" Target="../slides/slide27.xml"  /><Relationship Id="rId2" Type="http://schemas.openxmlformats.org/officeDocument/2006/relationships/notesMaster" Target="../notesMasters/notesMaster1.xml"  /></Relationships>
</file>

<file path=ppt/notesSlides/_rels/notesSlide27.xml.rels><?xml version="1.0" encoding="UTF-8" standalone="yes" ?><Relationships xmlns="http://schemas.openxmlformats.org/package/2006/relationships"><Relationship Id="rId1" Type="http://schemas.openxmlformats.org/officeDocument/2006/relationships/slide" Target="../slides/slide28.xml"  /><Relationship Id="rId2" Type="http://schemas.openxmlformats.org/officeDocument/2006/relationships/notesMaster" Target="../notesMasters/notesMaster1.xml"  /></Relationships>
</file>

<file path=ppt/notesSlides/_rels/notesSlide28.xml.rels><?xml version="1.0" encoding="UTF-8" standalone="yes" ?><Relationships xmlns="http://schemas.openxmlformats.org/package/2006/relationships"><Relationship Id="rId1" Type="http://schemas.openxmlformats.org/officeDocument/2006/relationships/slide" Target="../slides/slide29.xml"  /><Relationship Id="rId2" Type="http://schemas.openxmlformats.org/officeDocument/2006/relationships/notesMaster" Target="../notesMasters/notesMaster1.xml"  /></Relationships>
</file>

<file path=ppt/notesSlides/_rels/notesSlide29.xml.rels><?xml version="1.0" encoding="UTF-8" standalone="yes" ?><Relationships xmlns="http://schemas.openxmlformats.org/package/2006/relationships"><Relationship Id="rId1" Type="http://schemas.openxmlformats.org/officeDocument/2006/relationships/slide" Target="../slides/slide30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30.xml.rels><?xml version="1.0" encoding="UTF-8" standalone="yes" ?><Relationships xmlns="http://schemas.openxmlformats.org/package/2006/relationships"><Relationship Id="rId1" Type="http://schemas.openxmlformats.org/officeDocument/2006/relationships/slide" Target="../slides/slide31.xml"  /><Relationship Id="rId2" Type="http://schemas.openxmlformats.org/officeDocument/2006/relationships/notesMaster" Target="../notesMasters/notesMaster1.xml"  /></Relationships>
</file>

<file path=ppt/notesSlides/_rels/notesSlide31.xml.rels><?xml version="1.0" encoding="UTF-8" standalone="yes" ?><Relationships xmlns="http://schemas.openxmlformats.org/package/2006/relationships"><Relationship Id="rId1" Type="http://schemas.openxmlformats.org/officeDocument/2006/relationships/slide" Target="../slides/slide32.xml"  /><Relationship Id="rId2" Type="http://schemas.openxmlformats.org/officeDocument/2006/relationships/notesMaster" Target="../notesMasters/notesMaster1.xml"  /></Relationships>
</file>

<file path=ppt/notesSlides/_rels/notesSlide32.xml.rels><?xml version="1.0" encoding="UTF-8" standalone="yes" ?><Relationships xmlns="http://schemas.openxmlformats.org/package/2006/relationships"><Relationship Id="rId1" Type="http://schemas.openxmlformats.org/officeDocument/2006/relationships/slide" Target="../slides/slide33.xml"  /><Relationship Id="rId2" Type="http://schemas.openxmlformats.org/officeDocument/2006/relationships/notesMaster" Target="../notesMasters/notesMaster1.xml"  /></Relationships>
</file>

<file path=ppt/notesSlides/_rels/notesSlide3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4.xml"  /><Relationship Id="rId2" Type="http://schemas.openxmlformats.org/officeDocument/2006/relationships/notesMaster" Target="../notesMasters/notesMaster1.xml"  /></Relationships>
</file>

<file path=ppt/notesSlides/_rels/notesSlide34.xml.rels><?xml version="1.0" encoding="UTF-8" standalone="yes" ?><Relationships xmlns="http://schemas.openxmlformats.org/package/2006/relationships"><Relationship Id="rId1" Type="http://schemas.openxmlformats.org/officeDocument/2006/relationships/slide" Target="../slides/slide35.xml"  /><Relationship Id="rId2" Type="http://schemas.openxmlformats.org/officeDocument/2006/relationships/notesMaster" Target="../notesMasters/notesMaster1.xml"  /></Relationships>
</file>

<file path=ppt/notesSlides/_rels/notesSlide35.xml.rels><?xml version="1.0" encoding="UTF-8" standalone="yes" ?><Relationships xmlns="http://schemas.openxmlformats.org/package/2006/relationships"><Relationship Id="rId1" Type="http://schemas.openxmlformats.org/officeDocument/2006/relationships/slide" Target="../slides/slide36.xml"  /><Relationship Id="rId2" Type="http://schemas.openxmlformats.org/officeDocument/2006/relationships/notesMaster" Target="../notesMasters/notesMaster1.xml"  /></Relationships>
</file>

<file path=ppt/notesSlides/_rels/notesSlide36.xml.rels><?xml version="1.0" encoding="UTF-8" standalone="yes" ?><Relationships xmlns="http://schemas.openxmlformats.org/package/2006/relationships"><Relationship Id="rId1" Type="http://schemas.openxmlformats.org/officeDocument/2006/relationships/slide" Target="../slides/slide37.xml"  /><Relationship Id="rId2" Type="http://schemas.openxmlformats.org/officeDocument/2006/relationships/notesMaster" Target="../notesMasters/notesMaster1.xml"  /></Relationships>
</file>

<file path=ppt/notesSlides/_rels/notesSlide37.xml.rels><?xml version="1.0" encoding="UTF-8" standalone="yes" ?><Relationships xmlns="http://schemas.openxmlformats.org/package/2006/relationships"><Relationship Id="rId1" Type="http://schemas.openxmlformats.org/officeDocument/2006/relationships/slide" Target="../slides/slide38.xml"  /><Relationship Id="rId2" Type="http://schemas.openxmlformats.org/officeDocument/2006/relationships/notesMaster" Target="../notesMasters/notesMaster1.xml"  /></Relationships>
</file>

<file path=ppt/notesSlides/_rels/notesSlide38.xml.rels><?xml version="1.0" encoding="UTF-8" standalone="yes" ?><Relationships xmlns="http://schemas.openxmlformats.org/package/2006/relationships"><Relationship Id="rId1" Type="http://schemas.openxmlformats.org/officeDocument/2006/relationships/slide" Target="../slides/slide39.xml"  /><Relationship Id="rId2" Type="http://schemas.openxmlformats.org/officeDocument/2006/relationships/notesMaster" Target="../notesMasters/notesMaster1.xml"  /></Relationships>
</file>

<file path=ppt/notesSlides/_rels/notesSlide39.xml.rels><?xml version="1.0" encoding="UTF-8" standalone="yes" ?><Relationships xmlns="http://schemas.openxmlformats.org/package/2006/relationships"><Relationship Id="rId1" Type="http://schemas.openxmlformats.org/officeDocument/2006/relationships/slide" Target="../slides/slide40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40.xml.rels><?xml version="1.0" encoding="UTF-8" standalone="yes" ?><Relationships xmlns="http://schemas.openxmlformats.org/package/2006/relationships"><Relationship Id="rId1" Type="http://schemas.openxmlformats.org/officeDocument/2006/relationships/slide" Target="../slides/slide41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ko-Kore-KR" altLang="en-US" smtClean="0"/>
              <a:t>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719922338"/>
      </p:ext>
    </p:extLst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20787183"/>
      </p:ext>
    </p:extLst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374428145"/>
      </p:ext>
    </p:extLst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773400172"/>
      </p:ext>
    </p:extLst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985142854"/>
      </p:ext>
    </p:extLst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019011562"/>
      </p:ext>
    </p:extLst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76390801"/>
      </p:ext>
    </p:extLst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16578985"/>
      </p:ext>
    </p:extLst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80485145"/>
      </p:ext>
    </p:extLst>
  </p:cSld>
  <p:clrMapOvr>
    <a:masterClrMapping/>
  </p:clrMapOvr>
</p:notes>
</file>

<file path=ppt/notesSlides/notesSlide1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28982248"/>
      </p:ext>
    </p:extLst>
  </p:cSld>
  <p:clrMapOvr>
    <a:masterClrMapping/>
  </p:clrMapOvr>
</p:notes>
</file>

<file path=ppt/notesSlides/notesSlide1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275682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ko-Kore-KR" altLang="en-US" smtClean="0"/>
              <a:t>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551768154"/>
      </p:ext>
    </p:extLst>
  </p:cSld>
  <p:clrMapOvr>
    <a:masterClrMapping/>
  </p:clrMapOvr>
</p:notes>
</file>

<file path=ppt/notesSlides/notesSlide2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66749454"/>
      </p:ext>
    </p:extLst>
  </p:cSld>
  <p:clrMapOvr>
    <a:masterClrMapping/>
  </p:clrMapOvr>
</p:notes>
</file>

<file path=ppt/notesSlides/notesSlide2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244075958"/>
      </p:ext>
    </p:extLst>
  </p:cSld>
  <p:clrMapOvr>
    <a:masterClrMapping/>
  </p:clrMapOvr>
</p:notes>
</file>

<file path=ppt/notesSlides/notesSlide2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388061741"/>
      </p:ext>
    </p:extLst>
  </p:cSld>
  <p:clrMapOvr>
    <a:masterClrMapping/>
  </p:clrMapOvr>
</p:notes>
</file>

<file path=ppt/notesSlides/notesSlide2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742577054"/>
      </p:ext>
    </p:extLst>
  </p:cSld>
  <p:clrMapOvr>
    <a:masterClrMapping/>
  </p:clrMapOvr>
</p:notes>
</file>

<file path=ppt/notesSlides/notesSlide2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075196680"/>
      </p:ext>
    </p:extLst>
  </p:cSld>
  <p:clrMapOvr>
    <a:masterClrMapping/>
  </p:clrMapOvr>
</p:notes>
</file>

<file path=ppt/notesSlides/notesSlide2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310822209"/>
      </p:ext>
    </p:extLst>
  </p:cSld>
  <p:clrMapOvr>
    <a:masterClrMapping/>
  </p:clrMapOvr>
</p:notes>
</file>

<file path=ppt/notesSlides/notesSlide2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351493668"/>
      </p:ext>
    </p:extLst>
  </p:cSld>
  <p:clrMapOvr>
    <a:masterClrMapping/>
  </p:clrMapOvr>
</p:notes>
</file>

<file path=ppt/notesSlides/notesSlide2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174267687"/>
      </p:ext>
    </p:extLst>
  </p:cSld>
  <p:clrMapOvr>
    <a:masterClrMapping/>
  </p:clrMapOvr>
</p:notes>
</file>

<file path=ppt/notesSlides/notesSlide2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69652542"/>
      </p:ext>
    </p:extLst>
  </p:cSld>
  <p:clrMapOvr>
    <a:masterClrMapping/>
  </p:clrMapOvr>
</p:notes>
</file>

<file path=ppt/notesSlides/notesSlide2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53108362"/>
      </p:ext>
    </p:extLst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735912338"/>
      </p:ext>
    </p:extLst>
  </p:cSld>
  <p:clrMapOvr>
    <a:masterClrMapping/>
  </p:clrMapOvr>
</p:notes>
</file>

<file path=ppt/notesSlides/notesSlide3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05593689"/>
      </p:ext>
    </p:extLst>
  </p:cSld>
  <p:clrMapOvr>
    <a:masterClrMapping/>
  </p:clrMapOvr>
</p:notes>
</file>

<file path=ppt/notesSlides/notesSlide3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183107897"/>
      </p:ext>
    </p:extLst>
  </p:cSld>
  <p:clrMapOvr>
    <a:masterClrMapping/>
  </p:clrMapOvr>
</p:notes>
</file>

<file path=ppt/notesSlides/notesSlide3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777337564"/>
      </p:ext>
    </p:extLst>
  </p:cSld>
  <p:clrMapOvr>
    <a:masterClrMapping/>
  </p:clrMapOvr>
</p:notes>
</file>

<file path=ppt/notesSlides/notesSlide3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1864791"/>
      </p:ext>
    </p:extLst>
  </p:cSld>
  <p:clrMapOvr>
    <a:masterClrMapping/>
  </p:clrMapOvr>
</p:notes>
</file>

<file path=ppt/notesSlides/notesSlide3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143370007"/>
      </p:ext>
    </p:extLst>
  </p:cSld>
  <p:clrMapOvr>
    <a:masterClrMapping/>
  </p:clrMapOvr>
</p:notes>
</file>

<file path=ppt/notesSlides/notesSlide3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976205885"/>
      </p:ext>
    </p:extLst>
  </p:cSld>
  <p:clrMapOvr>
    <a:masterClrMapping/>
  </p:clrMapOvr>
</p:notes>
</file>

<file path=ppt/notesSlides/notesSlide3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82515778"/>
      </p:ext>
    </p:extLst>
  </p:cSld>
  <p:clrMapOvr>
    <a:masterClrMapping/>
  </p:clrMapOvr>
</p:notes>
</file>

<file path=ppt/notesSlides/notesSlide3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146286279"/>
      </p:ext>
    </p:extLst>
  </p:cSld>
  <p:clrMapOvr>
    <a:masterClrMapping/>
  </p:clrMapOvr>
</p:notes>
</file>

<file path=ppt/notesSlides/notesSlide3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33428193"/>
      </p:ext>
    </p:extLst>
  </p:cSld>
  <p:clrMapOvr>
    <a:masterClrMapping/>
  </p:clrMapOvr>
</p:notes>
</file>

<file path=ppt/notesSlides/notesSlide3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251928951"/>
      </p:ext>
    </p:extLst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96129407"/>
      </p:ext>
    </p:extLst>
  </p:cSld>
  <p:clrMapOvr>
    <a:masterClrMapping/>
  </p:clrMapOvr>
</p:notes>
</file>

<file path=ppt/notesSlides/notesSlide4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95184790"/>
      </p:ext>
    </p:extLst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62175971"/>
      </p:ext>
    </p:extLst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674049387"/>
      </p:ext>
    </p:extLst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283048990"/>
      </p:ext>
    </p:extLst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3347783"/>
      </p:ext>
    </p:extLst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747775257"/>
      </p:ext>
    </p:extLst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jpeg"  /><Relationship Id="rId3" Type="http://schemas.openxmlformats.org/officeDocument/2006/relationships/image" Target="../media/image2.emf"  /><Relationship Id="rId4" Type="http://schemas.openxmlformats.org/officeDocument/2006/relationships/image" Target="../media/image2.emf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0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1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2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3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4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.jpeg"  /><Relationship Id="rId4" Type="http://schemas.openxmlformats.org/officeDocument/2006/relationships/image" Target="../media/image3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5.jpe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6.jpe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7.jpe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8.jpe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19.jpeg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0.jpeg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1.jpeg"  /></Relationships>
</file>

<file path=ppt/slides/_rels/slide3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2.jpeg"  /></Relationships>
</file>

<file path=ppt/slides/_rels/slide3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3.jpeg"  /></Relationships>
</file>

<file path=ppt/slides/_rels/slide3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3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4.jpeg"  /></Relationships>
</file>

<file path=ppt/slides/_rels/slide3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7.jpeg"  /></Relationships>
</file>

<file path=ppt/slides/_rels/slide4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25.jpeg"  /></Relationships>
</file>

<file path=ppt/slides/_rels/slide4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8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9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6.jpeg"  /><Relationship Id="rId4" Type="http://schemas.openxmlformats.org/officeDocument/2006/relationships/image" Target="../media/image4.emf"  /><Relationship Id="rId5" Type="http://schemas.openxmlformats.org/officeDocument/2006/relationships/image" Target="../media/image5.emf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id="{A965F56A-A512-EFB2-45DA-7B7FA89C79A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직선 연결선[R] 6"/>
          <p:cNvCxnSpPr/>
          <p:nvPr/>
        </p:nvCxnSpPr>
        <p:spPr>
          <a:xfrm>
            <a:off x="1520744" y="1115999"/>
            <a:ext cx="973083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1200" y="3097530"/>
            <a:ext cx="10540380" cy="11048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600" b="1">
                <a:latin typeface="Calibri"/>
                <a:ea typeface="Noto Sans KR Medium"/>
                <a:cs typeface="Calibri"/>
              </a:rPr>
              <a:t>Living in Harmony</a:t>
            </a:r>
            <a:endParaRPr lang="en-US" altLang="ko-KR" sz="6600" b="1">
              <a:latin typeface="Calibri"/>
              <a:ea typeface="Noto Sans KR Medium"/>
              <a:cs typeface="Calibri"/>
            </a:endParaRPr>
          </a:p>
        </p:txBody>
      </p:sp>
      <p:pic>
        <p:nvPicPr>
          <p:cNvPr id="42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438453" y="651600"/>
            <a:ext cx="1296458" cy="469900"/>
          </a:xfrm>
          <a:prstGeom prst="rect">
            <a:avLst/>
          </a:prstGeom>
        </p:spPr>
      </p:pic>
      <p:pic>
        <p:nvPicPr>
          <p:cNvPr id="43" name="그림 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flipH="1">
            <a:off x="2721102" y="651600"/>
            <a:ext cx="2016364" cy="469900"/>
          </a:xfrm>
          <a:prstGeom prst="rect">
            <a:avLst/>
          </a:prstGeom>
        </p:spPr>
      </p:pic>
      <p:sp>
        <p:nvSpPr>
          <p:cNvPr id="44" name="TextBox 17"/>
          <p:cNvSpPr txBox="1"/>
          <p:nvPr/>
        </p:nvSpPr>
        <p:spPr>
          <a:xfrm>
            <a:off x="1595185" y="706755"/>
            <a:ext cx="2956429" cy="367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>
                <a:effectLst/>
                <a:latin typeface="+mj-lt"/>
                <a:ea typeface="Noto Sans KR"/>
              </a:rPr>
              <a:t>Daily English Conversation</a:t>
            </a:r>
            <a:endParaRPr lang="en-US" altLang="ko-KR">
              <a:latin typeface="+mj-lt"/>
              <a:ea typeface="Noto Sans KR"/>
            </a:endParaRPr>
          </a:p>
        </p:txBody>
      </p:sp>
    </p:spTree>
    <p:extLst>
      <p:ext uri="{BB962C8B-B14F-4D97-AF65-F5344CB8AC3E}">
        <p14:creationId xmlns:p14="http://schemas.microsoft.com/office/powerpoint/2010/main" val="1303517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donation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479140"/>
            <a:ext cx="5753100" cy="3236118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기부, 기증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924664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organization is collecting canned foods as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donations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그 단체는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기부</a:t>
            </a:r>
            <a:r>
              <a:rPr lang="ko-KR" altLang="en-US" sz="3000" spc="-100">
                <a:latin typeface="나눔고딕"/>
                <a:ea typeface="나눔고딕"/>
              </a:rPr>
              <a:t> 물품으로 통조림 식품을 모으고 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49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diversity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663138"/>
            <a:ext cx="5753100" cy="286812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다양성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89293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festival celebrated 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diversity 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in the city through different culture events.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89763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축제에서는 다양한 문화 행사를 통해 그 시의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다양성</a:t>
            </a:r>
            <a:r>
              <a:rPr lang="ko-KR" altLang="en-US" sz="3000" spc="-100">
                <a:latin typeface="나눔고딕"/>
                <a:ea typeface="나눔고딕"/>
              </a:rPr>
              <a:t>을 축하했다.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86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award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9049" y="1179968"/>
            <a:ext cx="5744682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78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상, 상금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5196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An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award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was given to the group that raised the most money.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가장 많은 돈을 모금한 단체에게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상</a:t>
            </a:r>
            <a:r>
              <a:rPr lang="ko-KR" altLang="en-US" sz="3000" spc="-100">
                <a:latin typeface="나눔고딕"/>
                <a:ea typeface="나눔고딕"/>
              </a:rPr>
              <a:t>이 주어졌다.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0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contribute to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5081" y="1179968"/>
            <a:ext cx="5112617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78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~에 기여하다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336853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writers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contribute to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the newspaper by writing excellent articles.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작가들은 훌륭한 기사를 씀으로써 신문에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기여한다</a:t>
            </a:r>
            <a:r>
              <a:rPr lang="ko-KR" altLang="en-US" sz="3000" spc="-100">
                <a:latin typeface="나눔고딕"/>
                <a:ea typeface="나눔고딕"/>
              </a:rPr>
              <a:t>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32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charity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19015" y="2052202"/>
            <a:ext cx="7544755" cy="2740868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78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55030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자선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08561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Many artists performed at 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charity 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concert for environment conservation.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64305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환경 보호를 위한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 자선 </a:t>
            </a:r>
            <a:r>
              <a:rPr lang="ko-KR" altLang="en-US" sz="3000" spc="-100">
                <a:latin typeface="나눔고딕"/>
                <a:ea typeface="나눔고딕"/>
              </a:rPr>
              <a:t>콘서트에서 많은 아티스트들이 공연했다.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783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7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id="{1E2C0379-EA23-2DBA-05C0-BA79BFA112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complaint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179968"/>
            <a:ext cx="5113470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불평, 불만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4004181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give </a:t>
            </a:r>
            <a:r>
              <a:rPr lang="en-US" altLang="ko-KR" sz="6000" b="1" i="1">
                <a:latin typeface="Calibri"/>
                <a:ea typeface="Noto Sans KR Medium"/>
                <a:cs typeface="Calibri"/>
              </a:rPr>
              <a:t>A</a:t>
            </a:r>
            <a:r>
              <a:rPr lang="en-US" altLang="ko-KR" sz="6000" b="1">
                <a:latin typeface="Calibri"/>
                <a:ea typeface="Noto Sans KR Medium"/>
                <a:cs typeface="Calibri"/>
              </a:rPr>
              <a:t> a big hand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64158" y="1179968"/>
            <a:ext cx="3834463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78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A에게 큰 박수를 보내다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079452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audience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gave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the actors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 big hand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for their fantastic performance.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관객들은 배우들의 환상적인 공연에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큰 박수를 보냈다</a:t>
            </a:r>
            <a:r>
              <a:rPr lang="ko-KR" altLang="en-US" sz="3000" spc="-100">
                <a:latin typeface="나눔고딕"/>
                <a:ea typeface="나눔고딕"/>
              </a:rPr>
              <a:t>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17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wrap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763343" y="1179968"/>
            <a:ext cx="4436094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포장지, 싸개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652515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chef used plastic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wrap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to cover the open container.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요리사는 열린 용기를 덮기 위해 비닐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랩</a:t>
            </a:r>
            <a:r>
              <a:rPr lang="ko-KR" altLang="en-US" sz="3000" spc="-100">
                <a:latin typeface="나눔고딕"/>
                <a:ea typeface="나눔고딕"/>
              </a:rPr>
              <a:t>을 사용했다.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944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alternative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300670" y="1179968"/>
            <a:ext cx="5361438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대안, 선택 가능한 것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83532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726055"/>
            <a:ext cx="8998235" cy="7581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Ellen eats tofu as an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alternative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to meat.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8785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엘렌은 고기의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대체재</a:t>
            </a:r>
            <a:r>
              <a:rPr lang="ko-KR" altLang="en-US" sz="3000" spc="-100">
                <a:latin typeface="나눔고딕"/>
                <a:ea typeface="나눔고딕"/>
              </a:rPr>
              <a:t>로 두부를 먹는다.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814697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912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reusable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439812"/>
            <a:ext cx="5753100" cy="3314774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재사용할 수 있는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72423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cafeteria switched to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reusable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plates to reduce waste.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87858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그 식당은 쓰레기를 줄이기 위해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재사용할 수 있는</a:t>
            </a:r>
            <a:r>
              <a:rPr lang="ko-KR" altLang="en-US" sz="3000" spc="-100">
                <a:latin typeface="나눔고딕"/>
                <a:ea typeface="나눔고딕"/>
              </a:rPr>
              <a:t> 접시로 바꾸었다.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003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excessive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292333"/>
            <a:ext cx="5753100" cy="360973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지나친, 과도한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609001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excessive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amount of snow made it hard for people to drive.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과도한 </a:t>
            </a:r>
            <a:r>
              <a:rPr lang="ko-KR" altLang="en-US" sz="3000" spc="-100">
                <a:latin typeface="나눔고딕"/>
                <a:ea typeface="나눔고딕"/>
              </a:rPr>
              <a:t>양의 눈으로 사람들이 운전하는 것이 어려웠다.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26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id="{4A181DF1-4B1D-0B46-7236-C38E96C956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customer made a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complaint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that the soup was cold.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그 고객은 수프가 차갑다고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불평</a:t>
            </a:r>
            <a:r>
              <a:rPr lang="ko-KR" altLang="en-US" sz="3000" spc="-100">
                <a:latin typeface="나눔고딕"/>
                <a:ea typeface="나눔고딕"/>
              </a:rPr>
              <a:t>을 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unplug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4655" y="1179968"/>
            <a:ext cx="5113470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(전기) 플러그를 뽑다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890489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Bradley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unplugged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his phone because it was fully charged.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브레들리는 전화기가 완전히 충전되어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플러그를 뽑았다</a:t>
            </a:r>
            <a:r>
              <a:rPr lang="ko-KR" altLang="en-US" sz="3000" spc="-100">
                <a:latin typeface="나눔고딕"/>
                <a:ea typeface="나눔고딕"/>
              </a:rPr>
              <a:t>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8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impact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64158" y="1179968"/>
            <a:ext cx="3834463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82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영향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384089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internet had a big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impact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on how people communicate.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07155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인터넷은 사람들이 의사소통하는 방식에 큰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영향</a:t>
            </a:r>
            <a:r>
              <a:rPr lang="ko-KR" altLang="en-US" sz="3000" spc="-100">
                <a:latin typeface="나눔고딕"/>
                <a:ea typeface="나눔고딕"/>
              </a:rPr>
              <a:t>을 미쳤다.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22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crop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179968"/>
            <a:ext cx="5753099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82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(</a:t>
            </a: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농</a:t>
            </a:r>
            <a:r>
              <a:rPr xmlns:mc="http://schemas.openxmlformats.org/markup-compatibility/2006" xmlns:hp="http://schemas.haansoft.com/office/presentation/8.0" kumimoji="0" lang="en-US" altLang="ko-KR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)</a:t>
            </a: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작물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850742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022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rainy season made 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crops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grow faster.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452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우기에는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농작물</a:t>
            </a:r>
            <a:r>
              <a:rPr lang="ko-KR" altLang="en-US" sz="3000" spc="-100">
                <a:latin typeface="나눔고딕"/>
                <a:ea typeface="나눔고딕"/>
              </a:rPr>
              <a:t>이 빨리 자란다.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116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97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bury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589843" y="1179968"/>
            <a:ext cx="4783093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82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(땅에) 파묻다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46083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022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pirates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buried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their treasure so that no one would find it.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2620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해적들은 아무도 보물을 찾지 못하도록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땅속에 묻었다</a:t>
            </a:r>
            <a:r>
              <a:rPr lang="ko-KR" altLang="en-US" sz="3000" spc="-100">
                <a:latin typeface="나눔고딕"/>
                <a:ea typeface="나눔고딕"/>
              </a:rPr>
              <a:t>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882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emission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6946" y="1179968"/>
            <a:ext cx="5748888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82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(빛·열·가스 등의) 배출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960276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022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factory is trying to reduce its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emissions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with new technology.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6430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그 공장은 신기술로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배출물</a:t>
            </a:r>
            <a:r>
              <a:rPr lang="ko-KR" altLang="en-US" sz="3000" spc="-100">
                <a:latin typeface="나눔고딕"/>
                <a:ea typeface="나눔고딕"/>
              </a:rPr>
              <a:t>을 감소하려 노력한다.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116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72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resident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359922" y="1179968"/>
            <a:ext cx="5242935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거주자, 주민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90314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4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absorb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797044" y="1179968"/>
            <a:ext cx="4368691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82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(액체·가스 등을) 흡수하다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4001345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4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4022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plant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absorbs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water and nutrients through its roots in the soil.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식물은 토양속 뿌리를 통해 수분과 영양분을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흡수한다</a:t>
            </a:r>
            <a:r>
              <a:rPr lang="ko-KR" altLang="en-US" sz="3000" spc="-100">
                <a:latin typeface="나눔고딕"/>
                <a:ea typeface="나눔고딕"/>
              </a:rPr>
              <a:t>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97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040255"/>
            <a:ext cx="8998235" cy="210121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Mr. and Mrs. Underwood have been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residents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of this neighborhood for forty years.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38340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언더우드 부부는 40년째 이 지역의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주민</a:t>
            </a:r>
            <a:r>
              <a:rPr lang="ko-KR" altLang="en-US" sz="3000" spc="-100">
                <a:latin typeface="나눔고딕"/>
                <a:ea typeface="나눔고딕"/>
              </a:rPr>
              <a:t>이다.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128897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4368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59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disability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484758"/>
            <a:ext cx="5753100" cy="322488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(신체적·정신적) 장애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026785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Elevators are available to use for people with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disabilities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1668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장애</a:t>
            </a:r>
            <a:r>
              <a:rPr lang="ko-KR" altLang="en-US" sz="3000" spc="-100">
                <a:latin typeface="나눔고딕"/>
                <a:ea typeface="나눔고딕"/>
              </a:rPr>
              <a:t>를 가진 사람들이 이용할 수 있는 엘리베이터가 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05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sign language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64158" y="1179968"/>
            <a:ext cx="3834463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77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zh-CN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수화(手話)</a:t>
            </a:r>
            <a:endParaRPr xmlns:mc="http://schemas.openxmlformats.org/markup-compatibility/2006" xmlns:hp="http://schemas.haansoft.com/office/presentation/8.0" kumimoji="0" lang="zh-CN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84262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I learned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sign language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so I could talk to my deaf grandpa.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5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888105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나는 귀가 들리지 않는 할아버지와 말할 수 있도록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수어</a:t>
            </a:r>
            <a:r>
              <a:rPr lang="ko-KR" altLang="en-US" sz="3000" spc="-100">
                <a:latin typeface="나눔고딕"/>
                <a:ea typeface="나눔고딕"/>
              </a:rPr>
              <a:t>를 배웠다.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88310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41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527</ep:Words>
  <ep:PresentationFormat>와이드스크린</ep:PresentationFormat>
  <ep:Paragraphs>143</ep:Paragraphs>
  <ep:Slides>41</ep:Slides>
  <ep:Notes>40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ep:HeadingPairs>
  <ep:TitlesOfParts>
    <vt:vector size="4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2024-07-02T00:56:12.000</dcterms:created>
  <dc:creator>김효민B</dc:creator>
  <cp:lastModifiedBy>ponet</cp:lastModifiedBy>
  <dcterms:modified xsi:type="dcterms:W3CDTF">2024-09-22T07:22:21.548</dcterms:modified>
  <cp:revision>50</cp:revision>
  <dc:title>PowerPoint 프레젠테이션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