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  /><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 Id="rId5" Type="http://schemas.openxmlformats.org/officeDocument/2006/relationships/custom-properties" Target="docProps/custom.xml"  /></Relationships>
</file>

<file path=ppt/presentation.xml><?xml version="1.0" encoding="utf-8"?>
<p:presentation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autoCompressPictures="0">
  <p:sldMasterIdLst>
    <p:sldMasterId id="2147483648" r:id="rId1"/>
  </p:sldMasterIdLst>
  <p:sldIdLst>
    <p:sldId id="269" r:id="rId2"/>
    <p:sldId id="271" r:id="rId3"/>
    <p:sldId id="272" r:id="rId4"/>
    <p:sldId id="274" r:id="rId5"/>
    <p:sldId id="275" r:id="rId6"/>
    <p:sldId id="276" r:id="rId7"/>
    <p:sldId id="277" r:id="rId8"/>
    <p:sldId id="278" r:id="rId9"/>
    <p:sldId id="279" r:id="rId10"/>
    <p:sldId id="280" r:id="rId11"/>
    <p:sldId id="281" r:id="rId12"/>
    <p:sldId id="282" r:id="rId13"/>
    <p:sldId id="283" r:id="rId14"/>
    <p:sldId id="284" r:id="rId15"/>
    <p:sldId id="285" r:id="rId16"/>
  </p:sldIdLst>
  <p:sldSz cx="12192000" cy="6858000"/>
  <p:notesSz cx="6858000" cy="9144000"/>
  <p:defaultTextStyle>
    <a:defPPr>
      <a:defRPr lang="ko-Kore-K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prnPr scaleToFitPaper="1"/>
  <p:showPr showNarration="1">
    <p:present/>
    <p:sldAll/>
    <p:penClr>
      <a:prstClr val="red"/>
    </p:penClr>
    <p:extLst>
      <p:ext uri="{2FDB2607-1784-4EEB-B798-7EB5836EED8A}">
        <p14:showMediaCtrls xmlns:p14="http://schemas.microsoft.com/office/powerpoint/2010/main" val="1"/>
      </p:ext>
    </p:extLst>
  </p:showPr>
  <p:extLst>
    <p:ext uri="ACF4677E-8BD2-47ae-8A1F-98590045965D">
      <hp:hncThemeShow xmlns:hp="http://schemas.haansoft.com/office/presentation/8.0" themeShowType="1" themeSkinType="1" themeTransitionType="1" useThemeTransition="1" byMouseClick="1" attrType="1" dur="2000"/>
    </p:ext>
  </p:extLst>
</p:presentationPr>
</file>

<file path=ppt/tableStyles.xml><?xml version="1.0" encoding="utf-8"?>
<a:tblStyleLst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xmlns:lc="http://schemas.openxmlformats.org/drawingml/2006/lockedCanvas" xmlns:p="http://schemas.openxmlformats.org/presentationml/2006/main" def="{5C22544A-7EE6-4342-B048-85BDC9FD1C3A}"/>
</file>

<file path=ppt/viewProps.xml><?xml version="1.0" encoding="utf-8"?>
<p:view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normalViewPr>
    <p:restoredLeft sz="8564"/>
    <p:restoredTop sz="94691"/>
  </p:normalViewPr>
  <p:slideViewPr>
    <p:cSldViewPr snapToGrid="0">
      <p:cViewPr varScale="1">
        <p:scale>
          <a:sx n="100" d="100"/>
          <a:sy n="100" d="100"/>
        </p:scale>
        <p:origin x="504" y="102"/>
      </p:cViewPr>
      <p:guideLst>
        <p:guide orient="horz" pos="2156"/>
        <p:guide pos="38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heme" Target="theme/theme1.xml"  /><Relationship Id="rId2" Type="http://schemas.openxmlformats.org/officeDocument/2006/relationships/slide" Target="slides/slide1.xml"  /><Relationship Id="rId20" Type="http://schemas.openxmlformats.org/officeDocument/2006/relationships/tableStyles" Target="tableStyles.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DE1E915-E78B-1D41-51F1-4E6833C4FD14}"/>
              </a:ext>
            </a:extLst>
          </p:cNvPr>
          <p:cNvSpPr>
            <a:spLocks noGrp="1"/>
          </p:cNvSpPr>
          <p:nvPr>
            <p:ph type="ctrTitle"/>
          </p:nvPr>
        </p:nvSpPr>
        <p:spPr>
          <a:xfrm>
            <a:off x="1524000" y="1122363"/>
            <a:ext cx="9144000" cy="2387600"/>
          </a:xfrm>
        </p:spPr>
        <p:txBody>
          <a:bodyPr anchor="b"/>
          <a:lstStyle>
            <a:lvl1pPr algn="ctr">
              <a:defRPr sz="6000"/>
            </a:lvl1pPr>
          </a:lstStyle>
          <a:p>
            <a:r>
              <a:rPr kumimoji="1" lang="ko-KR" altLang="en-US"/>
              <a:t>마스터 제목 스타일 편집</a:t>
            </a:r>
            <a:endParaRPr kumimoji="1" lang="ko-Kore-KR" altLang="en-US"/>
          </a:p>
        </p:txBody>
      </p:sp>
      <p:sp>
        <p:nvSpPr>
          <p:cNvPr id="3" name="부제목 2">
            <a:extLst>
              <a:ext uri="{FF2B5EF4-FFF2-40B4-BE49-F238E27FC236}">
                <a16:creationId xmlns:a16="http://schemas.microsoft.com/office/drawing/2014/main" id="{F7CAFC0E-2008-B0DB-5C3F-02F80F6429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ko-KR" altLang="en-US"/>
              <a:t>클릭하여 마스터 부제목 스타일 편집</a:t>
            </a:r>
            <a:endParaRPr kumimoji="1" lang="ko-Kore-KR" altLang="en-US"/>
          </a:p>
        </p:txBody>
      </p:sp>
      <p:sp>
        <p:nvSpPr>
          <p:cNvPr id="4" name="날짜 개체 틀 3">
            <a:extLst>
              <a:ext uri="{FF2B5EF4-FFF2-40B4-BE49-F238E27FC236}">
                <a16:creationId xmlns:a16="http://schemas.microsoft.com/office/drawing/2014/main" id="{941C8CDC-F694-BD41-E38D-5D85CC204371}"/>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93EFBB29-E8CA-680F-F5F1-74E85741A5B3}"/>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1E5A34E7-0094-7109-3C55-810D59A98431}"/>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3556455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E90847A-6CD2-B19F-ECC2-C7AF5796D4DA}"/>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세로 텍스트 개체 틀 2">
            <a:extLst>
              <a:ext uri="{FF2B5EF4-FFF2-40B4-BE49-F238E27FC236}">
                <a16:creationId xmlns:a16="http://schemas.microsoft.com/office/drawing/2014/main" id="{5D420156-9A29-5C76-1798-C320825817E9}"/>
              </a:ext>
            </a:extLst>
          </p:cNvPr>
          <p:cNvSpPr>
            <a:spLocks noGrp="1"/>
          </p:cNvSpPr>
          <p:nvPr>
            <p:ph type="body" orient="vert" idx="1"/>
          </p:nvPr>
        </p:nvSpPr>
        <p:spPr/>
        <p:txBody>
          <a:bodyPr vert="eaVert"/>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B2702C51-E481-1422-1754-67EAEA16F451}"/>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F95A2E13-84CD-9A6A-BA02-5601B7AC1A8C}"/>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F5907B87-DE5D-AF6C-8834-0BE573B54ABC}"/>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3957970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6E266527-915A-BB9C-3B29-B4E0D055A550}"/>
              </a:ext>
            </a:extLst>
          </p:cNvPr>
          <p:cNvSpPr>
            <a:spLocks noGrp="1"/>
          </p:cNvSpPr>
          <p:nvPr>
            <p:ph type="title" orient="vert"/>
          </p:nvPr>
        </p:nvSpPr>
        <p:spPr>
          <a:xfrm>
            <a:off x="8724900" y="365125"/>
            <a:ext cx="2628900" cy="5811838"/>
          </a:xfrm>
        </p:spPr>
        <p:txBody>
          <a:bodyPr vert="eaVert"/>
          <a:lstStyle/>
          <a:p>
            <a:r>
              <a:rPr kumimoji="1" lang="ko-KR" altLang="en-US"/>
              <a:t>마스터 제목 스타일 편집</a:t>
            </a:r>
            <a:endParaRPr kumimoji="1" lang="ko-Kore-KR" altLang="en-US"/>
          </a:p>
        </p:txBody>
      </p:sp>
      <p:sp>
        <p:nvSpPr>
          <p:cNvPr id="3" name="세로 텍스트 개체 틀 2">
            <a:extLst>
              <a:ext uri="{FF2B5EF4-FFF2-40B4-BE49-F238E27FC236}">
                <a16:creationId xmlns:a16="http://schemas.microsoft.com/office/drawing/2014/main" id="{3698D9CC-9F20-4D75-C32E-E6C2846B3026}"/>
              </a:ext>
            </a:extLst>
          </p:cNvPr>
          <p:cNvSpPr>
            <a:spLocks noGrp="1"/>
          </p:cNvSpPr>
          <p:nvPr>
            <p:ph type="body" orient="vert" idx="1"/>
          </p:nvPr>
        </p:nvSpPr>
        <p:spPr>
          <a:xfrm>
            <a:off x="838200" y="365125"/>
            <a:ext cx="7734300" cy="5811838"/>
          </a:xfrm>
        </p:spPr>
        <p:txBody>
          <a:bodyPr vert="eaVert"/>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D3A6C21D-5EA7-724F-DCD5-AA1E042CE8D6}"/>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E3F37ED4-F0F8-640F-D954-35D1E5D0A76D}"/>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0B14A9F0-31A6-A099-5CE5-969869798003}"/>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96536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E91651F-ABD7-C011-88A5-87853BF99DAD}"/>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내용 개체 틀 2">
            <a:extLst>
              <a:ext uri="{FF2B5EF4-FFF2-40B4-BE49-F238E27FC236}">
                <a16:creationId xmlns:a16="http://schemas.microsoft.com/office/drawing/2014/main" id="{F34BE412-C092-B2C3-21BF-AE9B260FB947}"/>
              </a:ext>
            </a:extLst>
          </p:cNvPr>
          <p:cNvSpPr>
            <a:spLocks noGrp="1"/>
          </p:cNvSpPr>
          <p:nvPr>
            <p:ph idx="1"/>
          </p:nvPr>
        </p:nvSpPr>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0723188E-AF77-77BF-CDC4-5D8E3B49D0AA}"/>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D6D04826-2E2A-CCA2-DEE0-4212F3BC30E9}"/>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57050181-25D9-E76B-3D55-27C09209902A}"/>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77254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0028726-8340-C9F7-8DF7-99E6A5C5AF75}"/>
              </a:ext>
            </a:extLst>
          </p:cNvPr>
          <p:cNvSpPr>
            <a:spLocks noGrp="1"/>
          </p:cNvSpPr>
          <p:nvPr>
            <p:ph type="title"/>
          </p:nvPr>
        </p:nvSpPr>
        <p:spPr>
          <a:xfrm>
            <a:off x="831850" y="1709738"/>
            <a:ext cx="10515600" cy="2852737"/>
          </a:xfrm>
        </p:spPr>
        <p:txBody>
          <a:bodyPr anchor="b"/>
          <a:lstStyle>
            <a:lvl1pPr>
              <a:defRPr sz="6000"/>
            </a:lvl1pPr>
          </a:lstStyle>
          <a:p>
            <a:r>
              <a:rPr kumimoji="1" lang="ko-KR" altLang="en-US"/>
              <a:t>마스터 제목 스타일 편집</a:t>
            </a:r>
            <a:endParaRPr kumimoji="1" lang="ko-Kore-KR" altLang="en-US"/>
          </a:p>
        </p:txBody>
      </p:sp>
      <p:sp>
        <p:nvSpPr>
          <p:cNvPr id="3" name="텍스트 개체 틀 2">
            <a:extLst>
              <a:ext uri="{FF2B5EF4-FFF2-40B4-BE49-F238E27FC236}">
                <a16:creationId xmlns:a16="http://schemas.microsoft.com/office/drawing/2014/main" id="{744AB124-17D4-8D3B-E5E8-97CDB428490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ko-KR" altLang="en-US"/>
              <a:t>마스터 텍스트 스타일을 편집하려면 클릭</a:t>
            </a:r>
          </a:p>
        </p:txBody>
      </p:sp>
      <p:sp>
        <p:nvSpPr>
          <p:cNvPr id="4" name="날짜 개체 틀 3">
            <a:extLst>
              <a:ext uri="{FF2B5EF4-FFF2-40B4-BE49-F238E27FC236}">
                <a16:creationId xmlns:a16="http://schemas.microsoft.com/office/drawing/2014/main" id="{A20DC5F8-BF24-9698-640F-89D884F4DE98}"/>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8A0C94C6-C989-0087-1563-FE62AC0F205F}"/>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F7261B56-BF5B-969E-1F73-50496E566E2F}"/>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73088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A9DD3C6-60B8-216D-599C-CC5FA23AA779}"/>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내용 개체 틀 2">
            <a:extLst>
              <a:ext uri="{FF2B5EF4-FFF2-40B4-BE49-F238E27FC236}">
                <a16:creationId xmlns:a16="http://schemas.microsoft.com/office/drawing/2014/main" id="{B550EB85-65E9-C185-4ADC-149D5C519EC3}"/>
              </a:ext>
            </a:extLst>
          </p:cNvPr>
          <p:cNvSpPr>
            <a:spLocks noGrp="1"/>
          </p:cNvSpPr>
          <p:nvPr>
            <p:ph sz="half" idx="1"/>
          </p:nvPr>
        </p:nvSpPr>
        <p:spPr>
          <a:xfrm>
            <a:off x="838200" y="1825625"/>
            <a:ext cx="5181600" cy="435133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내용 개체 틀 3">
            <a:extLst>
              <a:ext uri="{FF2B5EF4-FFF2-40B4-BE49-F238E27FC236}">
                <a16:creationId xmlns:a16="http://schemas.microsoft.com/office/drawing/2014/main" id="{5EE72E38-BF84-D2AC-07E6-E30C47BC161E}"/>
              </a:ext>
            </a:extLst>
          </p:cNvPr>
          <p:cNvSpPr>
            <a:spLocks noGrp="1"/>
          </p:cNvSpPr>
          <p:nvPr>
            <p:ph sz="half" idx="2"/>
          </p:nvPr>
        </p:nvSpPr>
        <p:spPr>
          <a:xfrm>
            <a:off x="6172200" y="1825625"/>
            <a:ext cx="5181600" cy="435133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5" name="날짜 개체 틀 4">
            <a:extLst>
              <a:ext uri="{FF2B5EF4-FFF2-40B4-BE49-F238E27FC236}">
                <a16:creationId xmlns:a16="http://schemas.microsoft.com/office/drawing/2014/main" id="{1C4D58EF-CD69-113F-E5BE-617AF71DFECE}"/>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6" name="바닥글 개체 틀 5">
            <a:extLst>
              <a:ext uri="{FF2B5EF4-FFF2-40B4-BE49-F238E27FC236}">
                <a16:creationId xmlns:a16="http://schemas.microsoft.com/office/drawing/2014/main" id="{1B8AEA71-330A-BE54-83BA-662B7FB49FF3}"/>
              </a:ext>
            </a:extLst>
          </p:cNvPr>
          <p:cNvSpPr>
            <a:spLocks noGrp="1"/>
          </p:cNvSpPr>
          <p:nvPr>
            <p:ph type="ftr" sz="quarter" idx="11"/>
          </p:nvPr>
        </p:nvSpPr>
        <p:spPr/>
        <p:txBody>
          <a:bodyPr/>
          <a:lstStyle/>
          <a:p>
            <a:endParaRPr kumimoji="1" lang="ko-Kore-KR" altLang="en-US"/>
          </a:p>
        </p:txBody>
      </p:sp>
      <p:sp>
        <p:nvSpPr>
          <p:cNvPr id="7" name="슬라이드 번호 개체 틀 6">
            <a:extLst>
              <a:ext uri="{FF2B5EF4-FFF2-40B4-BE49-F238E27FC236}">
                <a16:creationId xmlns:a16="http://schemas.microsoft.com/office/drawing/2014/main" id="{396C1EF4-F61C-B73D-4D1C-09BB92149B62}"/>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886663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FEAEFC6-2069-4625-1C9E-313F8B9E4A8D}"/>
              </a:ext>
            </a:extLst>
          </p:cNvPr>
          <p:cNvSpPr>
            <a:spLocks noGrp="1"/>
          </p:cNvSpPr>
          <p:nvPr>
            <p:ph type="title"/>
          </p:nvPr>
        </p:nvSpPr>
        <p:spPr>
          <a:xfrm>
            <a:off x="839788" y="365125"/>
            <a:ext cx="10515600" cy="1325563"/>
          </a:xfrm>
        </p:spPr>
        <p:txBody>
          <a:bodyPr/>
          <a:lstStyle/>
          <a:p>
            <a:r>
              <a:rPr kumimoji="1" lang="ko-KR" altLang="en-US"/>
              <a:t>마스터 제목 스타일 편집</a:t>
            </a:r>
            <a:endParaRPr kumimoji="1" lang="ko-Kore-KR" altLang="en-US"/>
          </a:p>
        </p:txBody>
      </p:sp>
      <p:sp>
        <p:nvSpPr>
          <p:cNvPr id="3" name="텍스트 개체 틀 2">
            <a:extLst>
              <a:ext uri="{FF2B5EF4-FFF2-40B4-BE49-F238E27FC236}">
                <a16:creationId xmlns:a16="http://schemas.microsoft.com/office/drawing/2014/main" id="{A8CA215D-67D5-A578-60C7-C96298F958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ko-KR" altLang="en-US"/>
              <a:t>마스터 텍스트 스타일을 편집하려면 클릭</a:t>
            </a:r>
          </a:p>
        </p:txBody>
      </p:sp>
      <p:sp>
        <p:nvSpPr>
          <p:cNvPr id="4" name="내용 개체 틀 3">
            <a:extLst>
              <a:ext uri="{FF2B5EF4-FFF2-40B4-BE49-F238E27FC236}">
                <a16:creationId xmlns:a16="http://schemas.microsoft.com/office/drawing/2014/main" id="{85E32A26-1A11-BB81-7508-17E7724D1C32}"/>
              </a:ext>
            </a:extLst>
          </p:cNvPr>
          <p:cNvSpPr>
            <a:spLocks noGrp="1"/>
          </p:cNvSpPr>
          <p:nvPr>
            <p:ph sz="half" idx="2"/>
          </p:nvPr>
        </p:nvSpPr>
        <p:spPr>
          <a:xfrm>
            <a:off x="839788" y="2505075"/>
            <a:ext cx="5157787" cy="368458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5" name="텍스트 개체 틀 4">
            <a:extLst>
              <a:ext uri="{FF2B5EF4-FFF2-40B4-BE49-F238E27FC236}">
                <a16:creationId xmlns:a16="http://schemas.microsoft.com/office/drawing/2014/main" id="{8FFDC3B6-BCAB-D4FE-84CD-7C67128E4F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ko-KR" altLang="en-US"/>
              <a:t>마스터 텍스트 스타일을 편집하려면 클릭</a:t>
            </a:r>
          </a:p>
        </p:txBody>
      </p:sp>
      <p:sp>
        <p:nvSpPr>
          <p:cNvPr id="6" name="내용 개체 틀 5">
            <a:extLst>
              <a:ext uri="{FF2B5EF4-FFF2-40B4-BE49-F238E27FC236}">
                <a16:creationId xmlns:a16="http://schemas.microsoft.com/office/drawing/2014/main" id="{6C178D3A-04D6-1645-D03B-5D40F1F42D80}"/>
              </a:ext>
            </a:extLst>
          </p:cNvPr>
          <p:cNvSpPr>
            <a:spLocks noGrp="1"/>
          </p:cNvSpPr>
          <p:nvPr>
            <p:ph sz="quarter" idx="4"/>
          </p:nvPr>
        </p:nvSpPr>
        <p:spPr>
          <a:xfrm>
            <a:off x="6172200" y="2505075"/>
            <a:ext cx="5183188" cy="368458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7" name="날짜 개체 틀 6">
            <a:extLst>
              <a:ext uri="{FF2B5EF4-FFF2-40B4-BE49-F238E27FC236}">
                <a16:creationId xmlns:a16="http://schemas.microsoft.com/office/drawing/2014/main" id="{CD4E634A-64FC-EFEC-9CCD-7304C3294B35}"/>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8" name="바닥글 개체 틀 7">
            <a:extLst>
              <a:ext uri="{FF2B5EF4-FFF2-40B4-BE49-F238E27FC236}">
                <a16:creationId xmlns:a16="http://schemas.microsoft.com/office/drawing/2014/main" id="{83BE8C88-084B-64C9-772A-22ADAE758036}"/>
              </a:ext>
            </a:extLst>
          </p:cNvPr>
          <p:cNvSpPr>
            <a:spLocks noGrp="1"/>
          </p:cNvSpPr>
          <p:nvPr>
            <p:ph type="ftr" sz="quarter" idx="11"/>
          </p:nvPr>
        </p:nvSpPr>
        <p:spPr/>
        <p:txBody>
          <a:bodyPr/>
          <a:lstStyle/>
          <a:p>
            <a:endParaRPr kumimoji="1" lang="ko-Kore-KR" altLang="en-US"/>
          </a:p>
        </p:txBody>
      </p:sp>
      <p:sp>
        <p:nvSpPr>
          <p:cNvPr id="9" name="슬라이드 번호 개체 틀 8">
            <a:extLst>
              <a:ext uri="{FF2B5EF4-FFF2-40B4-BE49-F238E27FC236}">
                <a16:creationId xmlns:a16="http://schemas.microsoft.com/office/drawing/2014/main" id="{040F691E-06E4-8DC8-9E06-420BDAF12E7F}"/>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3971917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2BF5BD5-0ED8-1AD7-C40D-FD8A34A8CD2E}"/>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날짜 개체 틀 2">
            <a:extLst>
              <a:ext uri="{FF2B5EF4-FFF2-40B4-BE49-F238E27FC236}">
                <a16:creationId xmlns:a16="http://schemas.microsoft.com/office/drawing/2014/main" id="{9A56662F-F6CF-C0F5-3705-C7513B123902}"/>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4" name="바닥글 개체 틀 3">
            <a:extLst>
              <a:ext uri="{FF2B5EF4-FFF2-40B4-BE49-F238E27FC236}">
                <a16:creationId xmlns:a16="http://schemas.microsoft.com/office/drawing/2014/main" id="{211DBAB1-3FC3-5D7F-D99A-213922B077BE}"/>
              </a:ext>
            </a:extLst>
          </p:cNvPr>
          <p:cNvSpPr>
            <a:spLocks noGrp="1"/>
          </p:cNvSpPr>
          <p:nvPr>
            <p:ph type="ftr" sz="quarter" idx="11"/>
          </p:nvPr>
        </p:nvSpPr>
        <p:spPr/>
        <p:txBody>
          <a:bodyPr/>
          <a:lstStyle/>
          <a:p>
            <a:endParaRPr kumimoji="1" lang="ko-Kore-KR" altLang="en-US"/>
          </a:p>
        </p:txBody>
      </p:sp>
      <p:sp>
        <p:nvSpPr>
          <p:cNvPr id="5" name="슬라이드 번호 개체 틀 4">
            <a:extLst>
              <a:ext uri="{FF2B5EF4-FFF2-40B4-BE49-F238E27FC236}">
                <a16:creationId xmlns:a16="http://schemas.microsoft.com/office/drawing/2014/main" id="{8B61F6B3-5A24-189A-9671-7E4A8AE57FD9}"/>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640725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51F76334-0E7E-F68F-1DFE-6065EB68D067}"/>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3" name="바닥글 개체 틀 2">
            <a:extLst>
              <a:ext uri="{FF2B5EF4-FFF2-40B4-BE49-F238E27FC236}">
                <a16:creationId xmlns:a16="http://schemas.microsoft.com/office/drawing/2014/main" id="{4F113E0F-208B-BB61-55DC-5275A6BE4B71}"/>
              </a:ext>
            </a:extLst>
          </p:cNvPr>
          <p:cNvSpPr>
            <a:spLocks noGrp="1"/>
          </p:cNvSpPr>
          <p:nvPr>
            <p:ph type="ftr" sz="quarter" idx="11"/>
          </p:nvPr>
        </p:nvSpPr>
        <p:spPr/>
        <p:txBody>
          <a:bodyPr/>
          <a:lstStyle/>
          <a:p>
            <a:endParaRPr kumimoji="1" lang="ko-Kore-KR" altLang="en-US"/>
          </a:p>
        </p:txBody>
      </p:sp>
      <p:sp>
        <p:nvSpPr>
          <p:cNvPr id="4" name="슬라이드 번호 개체 틀 3">
            <a:extLst>
              <a:ext uri="{FF2B5EF4-FFF2-40B4-BE49-F238E27FC236}">
                <a16:creationId xmlns:a16="http://schemas.microsoft.com/office/drawing/2014/main" id="{F260E9B5-CAE4-0B83-874A-26B369561079}"/>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149986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0C7C0D9-625E-ED0C-3320-858C14B00725}"/>
              </a:ext>
            </a:extLst>
          </p:cNvPr>
          <p:cNvSpPr>
            <a:spLocks noGrp="1"/>
          </p:cNvSpPr>
          <p:nvPr>
            <p:ph type="title"/>
          </p:nvPr>
        </p:nvSpPr>
        <p:spPr>
          <a:xfrm>
            <a:off x="839788" y="457200"/>
            <a:ext cx="3932237" cy="1600200"/>
          </a:xfrm>
        </p:spPr>
        <p:txBody>
          <a:bodyPr anchor="b"/>
          <a:lstStyle>
            <a:lvl1pPr>
              <a:defRPr sz="3200"/>
            </a:lvl1pPr>
          </a:lstStyle>
          <a:p>
            <a:r>
              <a:rPr kumimoji="1" lang="ko-KR" altLang="en-US"/>
              <a:t>마스터 제목 스타일 편집</a:t>
            </a:r>
            <a:endParaRPr kumimoji="1" lang="ko-Kore-KR" altLang="en-US"/>
          </a:p>
        </p:txBody>
      </p:sp>
      <p:sp>
        <p:nvSpPr>
          <p:cNvPr id="3" name="내용 개체 틀 2">
            <a:extLst>
              <a:ext uri="{FF2B5EF4-FFF2-40B4-BE49-F238E27FC236}">
                <a16:creationId xmlns:a16="http://schemas.microsoft.com/office/drawing/2014/main" id="{D17889EA-9DE1-83D7-9F4F-B50E890C19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텍스트 개체 틀 3">
            <a:extLst>
              <a:ext uri="{FF2B5EF4-FFF2-40B4-BE49-F238E27FC236}">
                <a16:creationId xmlns:a16="http://schemas.microsoft.com/office/drawing/2014/main" id="{1EE0AFDB-1BEA-B0CB-7857-EC4F3A7F37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ko-KR" altLang="en-US"/>
              <a:t>마스터 텍스트 스타일을 편집하려면 클릭</a:t>
            </a:r>
          </a:p>
        </p:txBody>
      </p:sp>
      <p:sp>
        <p:nvSpPr>
          <p:cNvPr id="5" name="날짜 개체 틀 4">
            <a:extLst>
              <a:ext uri="{FF2B5EF4-FFF2-40B4-BE49-F238E27FC236}">
                <a16:creationId xmlns:a16="http://schemas.microsoft.com/office/drawing/2014/main" id="{AF45CF4A-182C-22BB-6DE8-D70BFCB849A4}"/>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6" name="바닥글 개체 틀 5">
            <a:extLst>
              <a:ext uri="{FF2B5EF4-FFF2-40B4-BE49-F238E27FC236}">
                <a16:creationId xmlns:a16="http://schemas.microsoft.com/office/drawing/2014/main" id="{13937FAE-8C07-C831-EB5B-A4A0D933E2B1}"/>
              </a:ext>
            </a:extLst>
          </p:cNvPr>
          <p:cNvSpPr>
            <a:spLocks noGrp="1"/>
          </p:cNvSpPr>
          <p:nvPr>
            <p:ph type="ftr" sz="quarter" idx="11"/>
          </p:nvPr>
        </p:nvSpPr>
        <p:spPr/>
        <p:txBody>
          <a:bodyPr/>
          <a:lstStyle/>
          <a:p>
            <a:endParaRPr kumimoji="1" lang="ko-Kore-KR" altLang="en-US"/>
          </a:p>
        </p:txBody>
      </p:sp>
      <p:sp>
        <p:nvSpPr>
          <p:cNvPr id="7" name="슬라이드 번호 개체 틀 6">
            <a:extLst>
              <a:ext uri="{FF2B5EF4-FFF2-40B4-BE49-F238E27FC236}">
                <a16:creationId xmlns:a16="http://schemas.microsoft.com/office/drawing/2014/main" id="{90D05BA8-0A31-055E-9E4C-04CF002FDA06}"/>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166639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FCD794B-A2DB-8740-94FB-1D23082990C1}"/>
              </a:ext>
            </a:extLst>
          </p:cNvPr>
          <p:cNvSpPr>
            <a:spLocks noGrp="1"/>
          </p:cNvSpPr>
          <p:nvPr>
            <p:ph type="title"/>
          </p:nvPr>
        </p:nvSpPr>
        <p:spPr>
          <a:xfrm>
            <a:off x="839788" y="457200"/>
            <a:ext cx="3932237" cy="1600200"/>
          </a:xfrm>
        </p:spPr>
        <p:txBody>
          <a:bodyPr anchor="b"/>
          <a:lstStyle>
            <a:lvl1pPr>
              <a:defRPr sz="3200"/>
            </a:lvl1pPr>
          </a:lstStyle>
          <a:p>
            <a:r>
              <a:rPr kumimoji="1" lang="ko-KR" altLang="en-US"/>
              <a:t>마스터 제목 스타일 편집</a:t>
            </a:r>
            <a:endParaRPr kumimoji="1" lang="ko-Kore-KR" altLang="en-US"/>
          </a:p>
        </p:txBody>
      </p:sp>
      <p:sp>
        <p:nvSpPr>
          <p:cNvPr id="3" name="그림 개체 틀 2">
            <a:extLst>
              <a:ext uri="{FF2B5EF4-FFF2-40B4-BE49-F238E27FC236}">
                <a16:creationId xmlns:a16="http://schemas.microsoft.com/office/drawing/2014/main" id="{96FF4D08-31A5-FDFF-0D3A-456199A1F7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ko-Kore-KR" altLang="en-US"/>
          </a:p>
        </p:txBody>
      </p:sp>
      <p:sp>
        <p:nvSpPr>
          <p:cNvPr id="4" name="텍스트 개체 틀 3">
            <a:extLst>
              <a:ext uri="{FF2B5EF4-FFF2-40B4-BE49-F238E27FC236}">
                <a16:creationId xmlns:a16="http://schemas.microsoft.com/office/drawing/2014/main" id="{C5E0AE38-3FD2-9AB5-DF1D-8725ED3C3E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ko-KR" altLang="en-US"/>
              <a:t>마스터 텍스트 스타일을 편집하려면 클릭</a:t>
            </a:r>
          </a:p>
        </p:txBody>
      </p:sp>
      <p:sp>
        <p:nvSpPr>
          <p:cNvPr id="5" name="날짜 개체 틀 4">
            <a:extLst>
              <a:ext uri="{FF2B5EF4-FFF2-40B4-BE49-F238E27FC236}">
                <a16:creationId xmlns:a16="http://schemas.microsoft.com/office/drawing/2014/main" id="{97D70B52-2070-C772-FCAE-6A9592E736AF}"/>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6" name="바닥글 개체 틀 5">
            <a:extLst>
              <a:ext uri="{FF2B5EF4-FFF2-40B4-BE49-F238E27FC236}">
                <a16:creationId xmlns:a16="http://schemas.microsoft.com/office/drawing/2014/main" id="{AA9E8568-EAC2-E1C5-E118-EAFEFD2DE049}"/>
              </a:ext>
            </a:extLst>
          </p:cNvPr>
          <p:cNvSpPr>
            <a:spLocks noGrp="1"/>
          </p:cNvSpPr>
          <p:nvPr>
            <p:ph type="ftr" sz="quarter" idx="11"/>
          </p:nvPr>
        </p:nvSpPr>
        <p:spPr/>
        <p:txBody>
          <a:bodyPr/>
          <a:lstStyle/>
          <a:p>
            <a:endParaRPr kumimoji="1" lang="ko-Kore-KR" altLang="en-US"/>
          </a:p>
        </p:txBody>
      </p:sp>
      <p:sp>
        <p:nvSpPr>
          <p:cNvPr id="7" name="슬라이드 번호 개체 틀 6">
            <a:extLst>
              <a:ext uri="{FF2B5EF4-FFF2-40B4-BE49-F238E27FC236}">
                <a16:creationId xmlns:a16="http://schemas.microsoft.com/office/drawing/2014/main" id="{08F9E1FB-FEE8-2C51-B9BF-CEC8D933C9DF}"/>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2854108116"/>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079C76FD-9F1B-C2DA-2D3E-000C734C22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ko-KR" altLang="en-US"/>
              <a:t>마스터 제목 스타일 편집</a:t>
            </a:r>
            <a:endParaRPr kumimoji="1" lang="ko-Kore-KR" altLang="en-US"/>
          </a:p>
        </p:txBody>
      </p:sp>
      <p:sp>
        <p:nvSpPr>
          <p:cNvPr id="3" name="텍스트 개체 틀 2">
            <a:extLst>
              <a:ext uri="{FF2B5EF4-FFF2-40B4-BE49-F238E27FC236}">
                <a16:creationId xmlns:a16="http://schemas.microsoft.com/office/drawing/2014/main" id="{17AE6F04-B19E-863F-30B3-02C7536168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2F2714DE-B4CC-8571-AB2B-72F10781F8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638BF536-AB91-B21A-8CA1-4A20BCE426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ko-Kore-KR" altLang="en-US"/>
          </a:p>
        </p:txBody>
      </p:sp>
      <p:sp>
        <p:nvSpPr>
          <p:cNvPr id="6" name="슬라이드 번호 개체 틀 5">
            <a:extLst>
              <a:ext uri="{FF2B5EF4-FFF2-40B4-BE49-F238E27FC236}">
                <a16:creationId xmlns:a16="http://schemas.microsoft.com/office/drawing/2014/main" id="{07BEA3BE-2AAE-3127-43F7-6199BEEE7F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4025980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ore-K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 Id="rId3" Type="http://schemas.openxmlformats.org/officeDocument/2006/relationships/image" Target="../media/image2.emf"  /><Relationship Id="rId4" Type="http://schemas.openxmlformats.org/officeDocument/2006/relationships/image" Target="../media/image2.emf"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slide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16" name="그림 15" descr="직사각형, 스크린샷, 라인, 텍스트이(가) 표시된 사진&#10;&#10;자동 생성된 설명">
            <a:extLst>
              <a:ext uri="{FF2B5EF4-FFF2-40B4-BE49-F238E27FC236}">
                <a16:creationId xmlns:a16="http://schemas.microsoft.com/office/drawing/2014/main" id="{22E7E985-22D2-910B-AF9D-86BDA66FFA9A}"/>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21" name="TextBox 20"/>
          <p:cNvSpPr txBox="1"/>
          <p:nvPr/>
        </p:nvSpPr>
        <p:spPr>
          <a:xfrm>
            <a:off x="9030493" y="691443"/>
            <a:ext cx="1921934" cy="400110"/>
          </a:xfrm>
          <a:prstGeom prst="rect">
            <a:avLst/>
          </a:prstGeom>
          <a:noFill/>
        </p:spPr>
        <p:txBody>
          <a:bodyPr wrap="square" anchor="ctr">
            <a:spAutoFit/>
          </a:bodyPr>
          <a:lstStyle/>
          <a:p>
            <a:pPr algn="r">
              <a:defRPr/>
            </a:pPr>
            <a:r>
              <a:rPr lang="en-US" altLang="ko-Kore-KR" sz="2000" b="1">
                <a:solidFill>
                  <a:srgbClr val="fdd45c"/>
                </a:solidFill>
                <a:effectLst/>
                <a:ea typeface="Noto Sans KR Medium"/>
              </a:rPr>
              <a:t>Lesson</a:t>
            </a:r>
            <a:r>
              <a:rPr lang="en-US" altLang="ko-KR" sz="2000" b="1">
                <a:solidFill>
                  <a:srgbClr val="fdd45c"/>
                </a:solidFill>
                <a:effectLst/>
                <a:ea typeface="Noto Sans KR Medium"/>
              </a:rPr>
              <a:t>  6</a:t>
            </a:r>
            <a:endParaRPr lang="en-US" altLang="ko-KR" sz="2000" b="1">
              <a:solidFill>
                <a:srgbClr val="fdd45c"/>
              </a:solidFill>
              <a:ea typeface="Noto Sans KR Medium"/>
            </a:endParaRPr>
          </a:p>
        </p:txBody>
      </p:sp>
      <p:cxnSp>
        <p:nvCxnSpPr>
          <p:cNvPr id="6" name="직선 연결선[R] 5"/>
          <p:cNvCxnSpPr/>
          <p:nvPr/>
        </p:nvCxnSpPr>
        <p:spPr>
          <a:xfrm>
            <a:off x="1574223" y="1115999"/>
            <a:ext cx="9677357"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711200" y="2926080"/>
            <a:ext cx="10540380" cy="930714"/>
          </a:xfrm>
          <a:prstGeom prst="rect">
            <a:avLst/>
          </a:prstGeom>
          <a:noFill/>
        </p:spPr>
        <p:txBody>
          <a:bodyPr wrap="square" anchor="ctr">
            <a:spAutoFit/>
          </a:bodyPr>
          <a:lstStyle/>
          <a:p>
            <a:pPr algn="ctr">
              <a:defRPr/>
            </a:pPr>
            <a:r>
              <a:rPr lang="en-US" altLang="ko-KR" sz="5500" b="1">
                <a:effectLst/>
                <a:latin typeface="+mj-ea"/>
                <a:ea typeface="+mj-ea"/>
              </a:rPr>
              <a:t>Life as a Digital Native</a:t>
            </a:r>
            <a:endParaRPr lang="en-US" altLang="ko-KR" sz="5500" b="1">
              <a:effectLst/>
              <a:latin typeface="+mj-ea"/>
              <a:ea typeface="+mj-ea"/>
            </a:endParaRPr>
          </a:p>
        </p:txBody>
      </p:sp>
      <p:sp>
        <p:nvSpPr>
          <p:cNvPr id="14" name="TextBox 13">
            <a:extLst>
              <a:ext uri="{FF2B5EF4-FFF2-40B4-BE49-F238E27FC236}">
                <a16:creationId xmlns:a16="http://schemas.microsoft.com/office/drawing/2014/main" id="{6675700B-1D35-F483-DC7A-B6DB09BB8CA0}"/>
              </a:ext>
            </a:extLst>
          </p:cNvPr>
          <p:cNvSpPr txBox="1"/>
          <p:nvPr/>
        </p:nvSpPr>
        <p:spPr>
          <a:xfrm>
            <a:off x="5261390" y="4825347"/>
            <a:ext cx="1440000" cy="461665"/>
          </a:xfrm>
          <a:prstGeom prst="rect">
            <a:avLst/>
          </a:prstGeom>
          <a:noFill/>
        </p:spPr>
        <p:txBody>
          <a:bodyPr wrap="square">
            <a:spAutoFit/>
          </a:bodyPr>
          <a:lstStyle/>
          <a:p>
            <a:pPr algn="ctr"/>
            <a:r>
              <a:rPr kumimoji="1" lang="en-US" altLang="ko-Kore-KR" sz="2400" spc="100" dirty="0">
                <a:solidFill>
                  <a:schemeClr val="bg1"/>
                </a:solidFill>
                <a:latin typeface="Noto Sans KR Medium" panose="020B0500000000000000" pitchFamily="34" charset="-128"/>
                <a:ea typeface="Noto Sans KR Medium" panose="020B0500000000000000" pitchFamily="34" charset="-128"/>
              </a:rPr>
              <a:t>START</a:t>
            </a:r>
            <a:endParaRPr kumimoji="1" lang="ko-Kore-KR" altLang="en-US" sz="2400" spc="100" dirty="0">
              <a:solidFill>
                <a:schemeClr val="bg1"/>
              </a:solidFill>
              <a:latin typeface="Noto Sans KR Medium" panose="020B0500000000000000" pitchFamily="34" charset="-128"/>
              <a:ea typeface="Noto Sans KR Medium" panose="020B0500000000000000" pitchFamily="34" charset="-128"/>
            </a:endParaRPr>
          </a:p>
        </p:txBody>
      </p:sp>
      <p:pic>
        <p:nvPicPr>
          <p:cNvPr id="22" name="그림 3"/>
          <p:cNvPicPr>
            <a:picLocks noChangeAspect="1"/>
          </p:cNvPicPr>
          <p:nvPr/>
        </p:nvPicPr>
        <p:blipFill rotWithShape="1">
          <a:blip r:embed="rId3"/>
          <a:stretch>
            <a:fillRect/>
          </a:stretch>
        </p:blipFill>
        <p:spPr>
          <a:xfrm>
            <a:off x="1438453" y="651600"/>
            <a:ext cx="1296458" cy="469900"/>
          </a:xfrm>
          <a:prstGeom prst="rect">
            <a:avLst/>
          </a:prstGeom>
        </p:spPr>
      </p:pic>
      <p:pic>
        <p:nvPicPr>
          <p:cNvPr id="23" name="그림 7"/>
          <p:cNvPicPr>
            <a:picLocks noChangeAspect="1"/>
          </p:cNvPicPr>
          <p:nvPr/>
        </p:nvPicPr>
        <p:blipFill rotWithShape="1">
          <a:blip r:embed="rId4"/>
          <a:stretch>
            <a:fillRect/>
          </a:stretch>
        </p:blipFill>
        <p:spPr>
          <a:xfrm flipH="1">
            <a:off x="2721102" y="651600"/>
            <a:ext cx="1579802" cy="469900"/>
          </a:xfrm>
          <a:prstGeom prst="rect">
            <a:avLst/>
          </a:prstGeom>
        </p:spPr>
      </p:pic>
      <p:sp>
        <p:nvSpPr>
          <p:cNvPr id="24" name="TextBox 17"/>
          <p:cNvSpPr txBox="1"/>
          <p:nvPr/>
        </p:nvSpPr>
        <p:spPr>
          <a:xfrm>
            <a:off x="1595185" y="706755"/>
            <a:ext cx="2956429" cy="367665"/>
          </a:xfrm>
          <a:prstGeom prst="rect">
            <a:avLst/>
          </a:prstGeom>
          <a:noFill/>
        </p:spPr>
        <p:txBody>
          <a:bodyPr wrap="square" anchor="ctr">
            <a:spAutoFit/>
          </a:bodyPr>
          <a:lstStyle/>
          <a:p>
            <a:pPr lvl="0">
              <a:defRPr/>
            </a:pPr>
            <a:r>
              <a:rPr lang="en-US" altLang="ko-KR">
                <a:effectLst/>
                <a:latin typeface="+mj-lt"/>
                <a:ea typeface="Noto Sans KR"/>
              </a:rPr>
              <a:t>Daily English Conversation</a:t>
            </a:r>
            <a:endParaRPr lang="en-US" altLang="ko-KR">
              <a:latin typeface="+mj-lt"/>
              <a:ea typeface="Noto Sans KR"/>
            </a:endParaRPr>
          </a:p>
        </p:txBody>
      </p:sp>
    </p:spTree>
    <p:extLst>
      <p:ext uri="{BB962C8B-B14F-4D97-AF65-F5344CB8AC3E}">
        <p14:creationId xmlns:p14="http://schemas.microsoft.com/office/powerpoint/2010/main" val="3643918847"/>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0.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6</a:t>
            </a:r>
            <a:endParaRPr lang="en-US" altLang="ko-KR" sz="2000" b="1">
              <a:solidFill>
                <a:srgbClr val="f9c158"/>
              </a:solidFill>
              <a:latin typeface="+mj-lt"/>
              <a:ea typeface="Noto Sans KR Medium"/>
            </a:endParaRPr>
          </a:p>
        </p:txBody>
      </p:sp>
      <p:sp>
        <p:nvSpPr>
          <p:cNvPr id="6" name="TextBox 21"/>
          <p:cNvSpPr txBox="1"/>
          <p:nvPr/>
        </p:nvSpPr>
        <p:spPr>
          <a:xfrm>
            <a:off x="1257508" y="1389507"/>
            <a:ext cx="9604366" cy="5430393"/>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W</a:t>
            </a:r>
            <a:r>
              <a:rPr lang="en-US" altLang="ko-KR" sz="3000" spc="-100">
                <a:solidFill>
                  <a:schemeClr val="tx1"/>
                </a:solidFill>
                <a:effectLst/>
                <a:latin typeface="+mj-lt"/>
                <a:ea typeface="Noto Sans KR"/>
              </a:rPr>
              <a:t> Welcome to the copyright class! Today, we’ll explore Creative Commons licenses. By using them, creators can give permission to use their work. The licenses consist of four elements. Creators can mix and match these elements to show what you can and can’t do with their content. Let’s check what each element represents. The first element allows you to share and modify the content as long as proper credit is given to the original creator.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2   Real-Life Viewing  </a:t>
            </a:r>
            <a:endParaRPr lang="en-US" altLang="ko-KR" sz="2400" b="1" spc="-100">
              <a:solidFill>
                <a:schemeClr val="bg1"/>
              </a:solidFill>
              <a:effectLst/>
              <a:highlight>
                <a:srgbClr val="f7ab00"/>
              </a:highligh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98</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341246012"/>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6</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851561" cy="466269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spc="-100">
                <a:solidFill>
                  <a:schemeClr val="tx1"/>
                </a:solidFill>
                <a:effectLst/>
                <a:latin typeface="+mj-lt"/>
                <a:ea typeface="Noto Sans KR"/>
              </a:rPr>
              <a:t>    The next one states that you can modify the content, but you must maintain the same type of license for the new content. Moving on, the third element tells you not to use the content for commercial purposes. Lastly, the fourth element means you cannot change or edit the content in any way. When using work that has Creative Commons licenses, make sure you follow all of these rules.</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98</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929493393"/>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6</a:t>
            </a:r>
            <a:endParaRPr lang="en-US" altLang="ko-KR" sz="2000" b="1">
              <a:solidFill>
                <a:srgbClr val="f9c158"/>
              </a:solidFill>
              <a:latin typeface="+mj-lt"/>
              <a:ea typeface="Noto Sans KR Medium"/>
            </a:endParaRPr>
          </a:p>
        </p:txBody>
      </p:sp>
      <p:sp>
        <p:nvSpPr>
          <p:cNvPr id="6" name="TextBox 21"/>
          <p:cNvSpPr txBox="1"/>
          <p:nvPr/>
        </p:nvSpPr>
        <p:spPr>
          <a:xfrm>
            <a:off x="1257508" y="2052426"/>
            <a:ext cx="9631580" cy="5434224"/>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Emily, I just visited your channel and watched your recent dance video.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  </a:t>
            </a:r>
            <a:r>
              <a:rPr lang="en-US" altLang="ko-KR" sz="3000" spc="-100">
                <a:solidFill>
                  <a:schemeClr val="tx1"/>
                </a:solidFill>
                <a:effectLst/>
                <a:latin typeface="+mj-lt"/>
                <a:ea typeface="Noto Sans KR"/>
              </a:rPr>
              <a:t>Oh, you did? What do you think of it?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a:t>
            </a:r>
            <a:r>
              <a:rPr lang="en-US" altLang="ko-KR" sz="3000" spc="-100">
                <a:solidFill>
                  <a:schemeClr val="tx1"/>
                </a:solidFill>
                <a:effectLst/>
                <a:latin typeface="+mj-lt"/>
                <a:ea typeface="Noto Sans KR"/>
              </a:rPr>
              <a:t>I thought it was a great dance cover! It seems to me that it will be a very popular video.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  </a:t>
            </a:r>
            <a:r>
              <a:rPr lang="en-US" altLang="ko-KR" sz="3000" spc="-100">
                <a:solidFill>
                  <a:schemeClr val="tx1"/>
                </a:solidFill>
                <a:effectLst/>
                <a:latin typeface="+mj-lt"/>
                <a:ea typeface="Noto Sans KR"/>
              </a:rPr>
              <a:t>Thanks! But, honestly, I don’t think that many people liked it. </a:t>
            </a:r>
            <a:endParaRPr lang="en-US" altLang="ko-KR" sz="3000" spc="-100">
              <a:solidFill>
                <a:schemeClr val="tx1"/>
              </a:solidFill>
              <a:effectLst/>
              <a:latin typeface="+mj-lt"/>
              <a:ea typeface="Noto Sans KR"/>
            </a:endParaRPr>
          </a:p>
          <a:p>
            <a:pPr marL="360045" indent="-360045">
              <a:lnSpc>
                <a:spcPct val="170000"/>
              </a:lnSpc>
              <a:spcBef>
                <a:spcPts val="0"/>
              </a:spcBef>
              <a:defRPr/>
            </a:pP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Review &amp; Reflect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A</a:t>
            </a:r>
            <a:endParaRPr lang="en-US" altLang="ko-KR" sz="3600" b="1" spc="-150">
              <a:effectLst/>
              <a:latin typeface="+mj-lt"/>
              <a:ea typeface="Noto Sans KR"/>
            </a:endParaRPr>
          </a:p>
        </p:txBody>
      </p:sp>
      <p:sp>
        <p:nvSpPr>
          <p:cNvPr id="10" name="TextBox 18"/>
          <p:cNvSpPr txBox="1"/>
          <p:nvPr/>
        </p:nvSpPr>
        <p:spPr>
          <a:xfrm>
            <a:off x="11376685" y="1459230"/>
            <a:ext cx="843890"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103</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872057904"/>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3.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6</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466269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Really? But it already has nearly ten thousand views.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  </a:t>
            </a:r>
            <a:r>
              <a:rPr lang="en-US" altLang="ko-KR" sz="3000" spc="-100">
                <a:solidFill>
                  <a:schemeClr val="tx1"/>
                </a:solidFill>
                <a:effectLst/>
                <a:latin typeface="+mj-lt"/>
                <a:ea typeface="Noto Sans KR"/>
              </a:rPr>
              <a:t>Yes, but some people left comments saying that I’m a terrible dancer. It made me upset.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That’s too harsh. Some people are really mean online. I think you always do a great job. And your video-editing skills are amazing.</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  </a:t>
            </a:r>
            <a:r>
              <a:rPr lang="en-US" altLang="ko-KR" sz="3000" spc="-100">
                <a:solidFill>
                  <a:schemeClr val="tx1"/>
                </a:solidFill>
                <a:effectLst/>
                <a:latin typeface="+mj-lt"/>
                <a:ea typeface="Noto Sans KR"/>
              </a:rPr>
              <a:t>Thanks, Homin. You’re the best.</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66924" y="1459230"/>
            <a:ext cx="70602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103</a:t>
            </a:r>
            <a:endPar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353456721"/>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4.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6</a:t>
            </a:r>
            <a:endParaRPr lang="en-US" altLang="ko-KR" sz="2000" b="1">
              <a:solidFill>
                <a:srgbClr val="f9c158"/>
              </a:solidFill>
              <a:latin typeface="+mj-lt"/>
              <a:ea typeface="Noto Sans KR Medium"/>
            </a:endParaRPr>
          </a:p>
        </p:txBody>
      </p:sp>
      <p:sp>
        <p:nvSpPr>
          <p:cNvPr id="6" name="TextBox 21"/>
          <p:cNvSpPr txBox="1"/>
          <p:nvPr/>
        </p:nvSpPr>
        <p:spPr>
          <a:xfrm>
            <a:off x="1107114" y="2027360"/>
            <a:ext cx="10068561" cy="5430715"/>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W</a:t>
            </a:r>
            <a:r>
              <a:rPr lang="en-US" altLang="ko-KR" sz="3000" spc="-100">
                <a:solidFill>
                  <a:schemeClr val="tx1"/>
                </a:solidFill>
                <a:effectLst/>
                <a:latin typeface="+mj-lt"/>
                <a:ea typeface="Noto Sans KR"/>
              </a:rPr>
              <a:t> You have one new message. Received on January 5, </a:t>
            </a:r>
            <a:r>
              <a:rPr lang="en-US" altLang="ko-KR" sz="3000">
                <a:solidFill>
                  <a:schemeClr val="tx1"/>
                </a:solidFill>
                <a:effectLst/>
                <a:latin typeface="+mj-lt"/>
                <a:ea typeface="Noto Sans KR"/>
              </a:rPr>
              <a:t>at 3:00 p.m. (</a:t>
            </a:r>
            <a:r>
              <a:rPr lang="en-US" altLang="ko-KR" sz="3000" i="1">
                <a:solidFill>
                  <a:schemeClr val="tx1"/>
                </a:solidFill>
                <a:effectLst/>
                <a:latin typeface="+mj-lt"/>
                <a:ea typeface="Noto Sans KR"/>
              </a:rPr>
              <a:t>beep</a:t>
            </a:r>
            <a:r>
              <a:rPr lang="en-US" altLang="ko-KR" sz="3000">
                <a:solidFill>
                  <a:schemeClr val="tx1"/>
                </a:solidFill>
                <a:effectLst/>
                <a:latin typeface="+mj-lt"/>
                <a:ea typeface="Noto Sans KR"/>
              </a:rPr>
              <a: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M</a:t>
            </a:r>
            <a:r>
              <a:rPr lang="en-US" altLang="ko-KR" sz="3000" spc="-120">
                <a:solidFill>
                  <a:schemeClr val="tx1"/>
                </a:solidFill>
                <a:effectLst/>
                <a:latin typeface="+mj-lt"/>
                <a:ea typeface="Noto Sans KR"/>
              </a:rPr>
              <a:t> Hello, I’m Max Williams, a drama teacher from Springfield High School. I’m calling to request a correction to the news article you wrote about the school play. It stated that the play, </a:t>
            </a:r>
            <a:r>
              <a:rPr lang="en-US" altLang="ko-KR" sz="3000" i="1" spc="-120">
                <a:solidFill>
                  <a:schemeClr val="tx1"/>
                </a:solidFill>
                <a:effectLst/>
                <a:latin typeface="+mj-lt"/>
                <a:ea typeface="Noto Sans KR"/>
              </a:rPr>
              <a:t>Romeo and Juliet</a:t>
            </a:r>
            <a:r>
              <a:rPr lang="en-US" altLang="ko-KR" sz="3000" spc="-120">
                <a:solidFill>
                  <a:schemeClr val="tx1"/>
                </a:solidFill>
                <a:effectLst/>
                <a:latin typeface="+mj-lt"/>
                <a:ea typeface="Noto Sans KR"/>
              </a:rPr>
              <a:t>, will start at 8:00 p.m. on February 6. In fact, the start time is 7:00 p.m. </a:t>
            </a:r>
            <a:endParaRPr lang="en-US" altLang="ko-KR" sz="3000" spc="-100">
              <a:solidFill>
                <a:schemeClr val="tx1"/>
              </a:solidFill>
              <a:effectLst/>
              <a:latin typeface="+mj-lt"/>
              <a:ea typeface="Noto Sans KR"/>
            </a:endParaRPr>
          </a:p>
          <a:p>
            <a:pPr marL="360045" indent="-360045">
              <a:lnSpc>
                <a:spcPct val="170000"/>
              </a:lnSpc>
              <a:spcBef>
                <a:spcPts val="0"/>
              </a:spcBef>
              <a:defRPr/>
            </a:pP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Review &amp; Reflect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B</a:t>
            </a:r>
            <a:endParaRPr lang="en-US" altLang="ko-KR" sz="3600" b="1" spc="-150">
              <a:effectLst/>
              <a:latin typeface="+mj-lt"/>
              <a:ea typeface="Noto Sans KR"/>
            </a:endParaRPr>
          </a:p>
        </p:txBody>
      </p:sp>
      <p:sp>
        <p:nvSpPr>
          <p:cNvPr id="10" name="TextBox 18"/>
          <p:cNvSpPr txBox="1"/>
          <p:nvPr/>
        </p:nvSpPr>
        <p:spPr>
          <a:xfrm>
            <a:off x="11466924" y="1449705"/>
            <a:ext cx="70602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103</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269901932"/>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5.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6</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2329074"/>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a:solidFill>
                  <a:schemeClr val="tx1"/>
                </a:solidFill>
                <a:effectLst/>
                <a:latin typeface="+mj-lt"/>
                <a:ea typeface="Noto Sans KR"/>
              </a:rPr>
              <a:t>     In addition, the play will be in the main auditorium, not the gymnasium. Since the play will be open to the public, I think you should publish the correction as soon as possible.</a:t>
            </a:r>
            <a:endParaRPr lang="en-US" altLang="ko-KR" sz="30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66924" y="1459230"/>
            <a:ext cx="70602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103</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337997163"/>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6</a:t>
            </a:r>
            <a:endParaRPr lang="en-US" altLang="ko-KR" sz="2000" b="1">
              <a:solidFill>
                <a:srgbClr val="f9c158"/>
              </a:solidFill>
              <a:latin typeface="+mj-lt"/>
              <a:ea typeface="Noto Sans KR Medium"/>
            </a:endParaRPr>
          </a:p>
        </p:txBody>
      </p:sp>
      <p:sp>
        <p:nvSpPr>
          <p:cNvPr id="6" name="TextBox 21"/>
          <p:cNvSpPr txBox="1"/>
          <p:nvPr/>
        </p:nvSpPr>
        <p:spPr>
          <a:xfrm>
            <a:off x="1267033" y="2052426"/>
            <a:ext cx="9631580" cy="5434224"/>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Minjae, what are you looking at?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I’m watching the latest video from this computer equipment review channel. Do you want to take a look?</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Sure! (</a:t>
            </a:r>
            <a:r>
              <a:rPr lang="en-US" altLang="ko-KR" sz="3000" i="1" spc="-100">
                <a:solidFill>
                  <a:schemeClr val="tx1"/>
                </a:solidFill>
                <a:effectLst/>
                <a:latin typeface="+mj-lt"/>
                <a:ea typeface="Noto Sans KR"/>
              </a:rPr>
              <a:t>pause</a:t>
            </a:r>
            <a:r>
              <a:rPr lang="en-US" altLang="ko-KR" sz="3000" spc="-100">
                <a:solidFill>
                  <a:schemeClr val="tx1"/>
                </a:solidFill>
                <a:effectLst/>
                <a:latin typeface="+mj-lt"/>
                <a:ea typeface="Noto Sans KR"/>
              </a:rPr>
              <a:t>) It seems to me that the reviewer knows a lot about electronics.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Yeah, that’s why I love his videos! Do you enjoy watching videos? </a:t>
            </a:r>
            <a:endParaRPr lang="en-US" altLang="ko-KR" sz="3000" spc="-100">
              <a:solidFill>
                <a:schemeClr val="tx1"/>
              </a:solidFill>
              <a:effectLst/>
              <a:latin typeface="+mj-lt"/>
              <a:ea typeface="Noto Sans KR"/>
            </a:endParaRPr>
          </a:p>
          <a:p>
            <a:pPr marL="360045" indent="-360045">
              <a:lnSpc>
                <a:spcPct val="170000"/>
              </a:lnSpc>
              <a:spcBef>
                <a:spcPts val="0"/>
              </a:spcBef>
              <a:defRPr/>
            </a:pP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Listen &amp; Speak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A</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93</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889269020"/>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3.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6</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310059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Definitely. I often watch cooking and workout videos. By the way, I’m thinking of buying new headphones. Can you recommend a video that can help me choose the right ones?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Absolutely! Here’s one. Let’s watch it together.</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93</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294473506"/>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4.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6</a:t>
            </a:r>
            <a:endParaRPr lang="en-US" altLang="ko-KR" sz="2000" b="1">
              <a:solidFill>
                <a:srgbClr val="f9c158"/>
              </a:solidFill>
              <a:latin typeface="+mj-lt"/>
              <a:ea typeface="Noto Sans KR Medium"/>
            </a:endParaRPr>
          </a:p>
        </p:txBody>
      </p:sp>
      <p:sp>
        <p:nvSpPr>
          <p:cNvPr id="6" name="TextBox 21"/>
          <p:cNvSpPr txBox="1"/>
          <p:nvPr/>
        </p:nvSpPr>
        <p:spPr>
          <a:xfrm>
            <a:off x="1257508" y="2052426"/>
            <a:ext cx="9631580" cy="4662699"/>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Ellen, did you finish the science homework?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You mean the report on a future industry, right? I haven’t even started yet. It’s too difficult.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That’s why I’m going to try asking an AI chatbot for ideas.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Interesting. Do you think it will help? </a:t>
            </a:r>
            <a:endParaRPr lang="en-US" altLang="ko-KR" sz="3000" spc="-100">
              <a:solidFill>
                <a:schemeClr val="tx1"/>
              </a:solidFill>
              <a:effectLst/>
              <a:latin typeface="+mj-lt"/>
              <a:ea typeface="Noto Sans KR"/>
            </a:endParaRPr>
          </a:p>
          <a:p>
            <a:pPr marL="360045" indent="-360045">
              <a:lnSpc>
                <a:spcPct val="170000"/>
              </a:lnSpc>
              <a:spcBef>
                <a:spcPts val="0"/>
              </a:spcBef>
              <a:defRPr/>
            </a:pP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Listen &amp; Speak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B</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93</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71714804"/>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5.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6</a:t>
            </a:r>
            <a:endParaRPr lang="en-US" altLang="ko-KR" sz="2000" b="1">
              <a:solidFill>
                <a:srgbClr val="f9c158"/>
              </a:solidFill>
              <a:latin typeface="+mj-lt"/>
              <a:ea typeface="Noto Sans KR Medium"/>
            </a:endParaRPr>
          </a:p>
        </p:txBody>
      </p:sp>
      <p:sp>
        <p:nvSpPr>
          <p:cNvPr id="6" name="TextBox 21"/>
          <p:cNvSpPr txBox="1"/>
          <p:nvPr/>
        </p:nvSpPr>
        <p:spPr>
          <a:xfrm>
            <a:off x="1257508" y="1395201"/>
            <a:ext cx="9631580" cy="388164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Yeah, it seems to me that it will be pretty helpful. I found one that specializes in science topics, and it gave me a lot of information.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I might give it a try. But I’m not sure if the information is very trustworthy. We should check where the information comes from.</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93</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958239247"/>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6.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6</a:t>
            </a:r>
            <a:endParaRPr lang="en-US" altLang="ko-KR" sz="2000" b="1">
              <a:solidFill>
                <a:srgbClr val="f9c158"/>
              </a:solidFill>
              <a:latin typeface="+mj-lt"/>
              <a:ea typeface="Noto Sans KR Medium"/>
            </a:endParaRPr>
          </a:p>
        </p:txBody>
      </p:sp>
      <p:sp>
        <p:nvSpPr>
          <p:cNvPr id="6" name="TextBox 21"/>
          <p:cNvSpPr txBox="1"/>
          <p:nvPr/>
        </p:nvSpPr>
        <p:spPr>
          <a:xfrm>
            <a:off x="1257508" y="1427607"/>
            <a:ext cx="9425207" cy="5430393"/>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M</a:t>
            </a:r>
            <a:r>
              <a:rPr lang="en-US" altLang="ko-KR" sz="3000" spc="-100">
                <a:solidFill>
                  <a:schemeClr val="tx1"/>
                </a:solidFill>
                <a:effectLst/>
                <a:latin typeface="+mj-lt"/>
                <a:ea typeface="Noto Sans KR"/>
              </a:rPr>
              <a:t> Good morning, everyone! Today, I’m thrilled to introduce our new music recommendation system, “Just for You.” As the CEO of our music service, I want to tell you how this system will improve your listening experience. Let me share the benefits with you. The first one is its outstanding personalization. “Just for You” improves personalization by comparing your listening habits with data from other users.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Real-Life Listening  </a:t>
            </a:r>
            <a:endParaRPr lang="en-US" altLang="ko-KR" sz="2400" b="1" spc="-100">
              <a:solidFill>
                <a:schemeClr val="bg1"/>
              </a:solidFill>
              <a:effectLst/>
              <a:highlight>
                <a:srgbClr val="f7ab00"/>
              </a:highligh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94</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783379204"/>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7.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6</a:t>
            </a:r>
            <a:endParaRPr lang="en-US" altLang="ko-KR" sz="2000" b="1">
              <a:solidFill>
                <a:srgbClr val="f9c158"/>
              </a:solidFill>
              <a:latin typeface="+mj-lt"/>
              <a:ea typeface="Noto Sans KR Medium"/>
            </a:endParaRPr>
          </a:p>
        </p:txBody>
      </p:sp>
      <p:sp>
        <p:nvSpPr>
          <p:cNvPr id="6" name="TextBox 21"/>
          <p:cNvSpPr txBox="1"/>
          <p:nvPr/>
        </p:nvSpPr>
        <p:spPr>
          <a:xfrm>
            <a:off x="1257508" y="1299951"/>
            <a:ext cx="9631580" cy="5434224"/>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spc="-100">
                <a:solidFill>
                  <a:schemeClr val="tx1"/>
                </a:solidFill>
                <a:effectLst/>
                <a:latin typeface="+mj-lt"/>
                <a:ea typeface="Noto Sans KR"/>
              </a:rPr>
              <a:t>     It gets to know your own unique music taste, so every recommendation is suitable for you. The second benefit is its dynamic adaptation. “Just for You” can adapt to your changing tastes over time. This ensures that you never miss out on the right recommendations. Our new system will make your music experience more enjoyable. Now, let’s see how it works. Get ready to experience the power of “Just for You!”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94</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831755925"/>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8.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6</a:t>
            </a:r>
            <a:endParaRPr lang="en-US" altLang="ko-KR" sz="2000" b="1">
              <a:solidFill>
                <a:srgbClr val="f9c158"/>
              </a:solidFill>
              <a:latin typeface="+mj-lt"/>
              <a:ea typeface="Noto Sans KR Medium"/>
            </a:endParaRPr>
          </a:p>
        </p:txBody>
      </p:sp>
      <p:sp>
        <p:nvSpPr>
          <p:cNvPr id="6" name="TextBox 21"/>
          <p:cNvSpPr txBox="1"/>
          <p:nvPr/>
        </p:nvSpPr>
        <p:spPr>
          <a:xfrm>
            <a:off x="1257508" y="2052425"/>
            <a:ext cx="9631580" cy="4662700"/>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Look! This news is incredibly shocking! I’m going to post it on my social media.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Hmm... that story seems hard to believe. I think you should check if it’s false.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Okay... but, how? </a:t>
            </a:r>
            <a:endParaRPr lang="en-US" altLang="ko-KR" sz="3000" spc="-100">
              <a:solidFill>
                <a:schemeClr val="tx1"/>
              </a:solidFill>
              <a:effectLst/>
              <a:latin typeface="+mj-lt"/>
              <a:ea typeface="Noto Sans KR"/>
            </a:endParaRPr>
          </a:p>
          <a:p>
            <a:pPr marL="360045" indent="-360045">
              <a:lnSpc>
                <a:spcPct val="170000"/>
              </a:lnSpc>
              <a:spcBef>
                <a:spcPts val="0"/>
              </a:spcBef>
              <a:defRPr/>
            </a:pP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2   Get Ready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A</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96</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956032237"/>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9.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6</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388164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You can use a SHARE check list for identifying fake news. Here’s one. Let’s examine the news article using this step first.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Sure. (</a:t>
            </a:r>
            <a:r>
              <a:rPr lang="en-US" altLang="ko-KR" sz="3000" i="1" spc="-100">
                <a:solidFill>
                  <a:schemeClr val="tx1"/>
                </a:solidFill>
                <a:effectLst/>
                <a:latin typeface="+mj-lt"/>
                <a:ea typeface="Noto Sans KR"/>
              </a:rPr>
              <a:t>pause</a:t>
            </a:r>
            <a:r>
              <a:rPr lang="en-US" altLang="ko-KR" sz="3000" spc="-100">
                <a:solidFill>
                  <a:schemeClr val="tx1"/>
                </a:solidFill>
                <a:effectLst/>
                <a:latin typeface="+mj-lt"/>
                <a:ea typeface="Noto Sans KR"/>
              </a:rPr>
              <a:t>) Oh, this image in the article appears to be edited.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Right. It might be fake news.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I guess I need to be cautious about sharing news online.</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96</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329242373"/>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theme/theme1.xml><?xml version="1.0" encoding="utf-8"?>
<a:theme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xmlns:lc="http://schemas.openxmlformats.org/drawingml/2006/lockedCanvas" xmlns:p="http://schemas.openxmlformats.org/presentationml/2006/main" name="Office 테마">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사용자 지정 2">
      <a:majorFont>
        <a:latin typeface="Calibri"/>
        <a:ea typeface="나눔 고딕"/>
        <a:cs typeface=""/>
      </a:majorFont>
      <a:minorFont>
        <a:latin typeface="Calibri"/>
        <a:ea typeface="나눔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a:ln>
        <a:ln w="19050" cap="flat" cmpd="sng" algn="ctr">
          <a:solidFill>
            <a:schemeClr val="phClr"/>
          </a:solidFill>
          <a:prstDash val="solid"/>
          <a:miter/>
        </a:ln>
        <a:ln w="25400" cap="flat" cmpd="sng" algn="ctr">
          <a:solidFill>
            <a:schemeClr val="phClr"/>
          </a:solidFill>
          <a:prstDash val="solid"/>
          <a:miter/>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2">
          <a:schemeClr val="accent1">
            <a:shade val="2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lstStyle/>
    </a:txDef>
  </a:objectDefaults>
</a:theme>
</file>

<file path=docProps/app.xml><?xml version="1.0" encoding="utf-8"?>
<ep:Properties xmlns:r="http://schemas.openxmlformats.org/officeDocument/2006/relationships" xmlns:ep="http://schemas.openxmlformats.org/officeDocument/2006/extended-properties" xmlns:vt="http://schemas.openxmlformats.org/officeDocument/2006/docPropsVTypes">
  <ep:Manager/>
  <ep:Company/>
  <ep:Words>883</ep:Words>
  <ep:PresentationFormat>와이드스크린</ep:PresentationFormat>
  <ep:Paragraphs>111</ep:Paragraphs>
  <ep:Slides>15</ep:Slides>
  <ep:Notes>0</ep:Notes>
  <ep:TotalTime>0</ep:TotalTime>
  <ep:HiddenSlides>0</ep:HiddenSlides>
  <ep:MMClips>0</ep:MMClips>
  <ep:HeadingPairs>
    <vt:vector size="4" baseType="variant">
      <vt:variant>
        <vt:lpstr>테마</vt:lpstr>
      </vt:variant>
      <vt:variant>
        <vt:i4>1</vt:i4>
      </vt:variant>
      <vt:variant>
        <vt:lpstr>슬라이드 제목</vt:lpstr>
      </vt:variant>
      <vt:variant>
        <vt:i4>15</vt:i4>
      </vt:variant>
    </vt:vector>
  </ep:HeadingPairs>
  <ep:TitlesOfParts>
    <vt:vector size="16" baseType="lpstr">
      <vt:lpstr>Office 테마</vt:lpstr>
      <vt:lpstr>슬라이드 1</vt:lpstr>
      <vt:lpstr>슬라이드 2</vt:lpstr>
      <vt:lpstr>슬라이드 3</vt:lpstr>
      <vt:lpstr>슬라이드 4</vt:lpstr>
      <vt:lpstr>슬라이드 5</vt:lpstr>
      <vt:lpstr>슬라이드 6</vt:lpstr>
      <vt:lpstr>슬라이드 7</vt:lpstr>
      <vt:lpstr>슬라이드 8</vt:lpstr>
      <vt:lpstr>슬라이드 9</vt:lpstr>
      <vt:lpstr>슬라이드 10</vt:lpstr>
      <vt:lpstr>슬라이드 11</vt:lpstr>
      <vt:lpstr>슬라이드 12</vt:lpstr>
      <vt:lpstr>슬라이드 13</vt:lpstr>
      <vt:lpstr>슬라이드 14</vt:lpstr>
      <vt:lpstr>슬라이드 15</vt:lpstr>
    </vt:vector>
  </ep:TitlesOfParts>
  <ep:HyperlinkBase/>
  <ep:Application>Show</ep:Application>
  <ep:AppVersion>12.0000</ep:AppVersion>
</ep:Properties>
</file>

<file path=docProps/core.xml><?xml version="1.0" encoding="utf-8"?>
<cp:coreProperties xmlns:r="http://schemas.openxmlformats.org/officeDocument/2006/relationships" xmlns:cp="http://schemas.openxmlformats.org/package/2006/metadata/core-properties" xmlns:dc="http://purl.org/dc/elements/1.1/" xmlns:dcterms="http://purl.org/dc/terms/" xmlns:dcmitype="http://purl.org/dc/dcmitype/" xmlns:xsi="http://www.w3.org/2001/XMLSchema-instance">
  <dcterms:created xsi:type="dcterms:W3CDTF">2024-07-02T00:56:12.000</dcterms:created>
  <dc:creator>김효민B</dc:creator>
  <cp:lastModifiedBy>ponet</cp:lastModifiedBy>
  <dcterms:modified xsi:type="dcterms:W3CDTF">2024-08-18T03:47:18.223</dcterms:modified>
  <cp:revision>44</cp:revision>
  <cp:version/>
</cp:coreProperties>
</file>

<file path=docProps/custom.xml><?xml version="1.0" encoding="utf-8"?>
<cfp:Properties xmlns:r="http://schemas.openxmlformats.org/officeDocument/2006/relationships" xmlns:cfp="http://schemas.openxmlformats.org/officeDocument/2006/custom-properties" xmlns:vt="http://schemas.openxmlformats.org/officeDocument/2006/docPropsVTypes"/>
</file>