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65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2069"/>
    <p:restoredTop sz="94694"/>
  </p:normalViewPr>
  <p:slideViewPr>
    <p:cSldViewPr snapToGrid="0">
      <p:cViewPr varScale="1">
        <p:scale>
          <a:sx n="100" d="100"/>
          <a:sy n="100" d="100"/>
        </p:scale>
        <p:origin x="960" y="96"/>
      </p:cViewPr>
      <p:guideLst>
        <p:guide orient="horz" pos="2158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slide" Target="slides/slide33.xml"  /><Relationship Id="rId36" Type="http://schemas.openxmlformats.org/officeDocument/2006/relationships/slide" Target="slides/slide34.xml"  /><Relationship Id="rId37" Type="http://schemas.openxmlformats.org/officeDocument/2006/relationships/slide" Target="slides/slide35.xml"  /><Relationship Id="rId38" Type="http://schemas.openxmlformats.org/officeDocument/2006/relationships/slide" Target="slides/slide36.xml"  /><Relationship Id="rId39" Type="http://schemas.openxmlformats.org/officeDocument/2006/relationships/slide" Target="slides/slide37.xml"  /><Relationship Id="rId4" Type="http://schemas.openxmlformats.org/officeDocument/2006/relationships/slide" Target="slides/slide2.xml"  /><Relationship Id="rId40" Type="http://schemas.openxmlformats.org/officeDocument/2006/relationships/slide" Target="slides/slide38.xml"  /><Relationship Id="rId41" Type="http://schemas.openxmlformats.org/officeDocument/2006/relationships/slide" Target="slides/slide39.xml"  /><Relationship Id="rId42" Type="http://schemas.openxmlformats.org/officeDocument/2006/relationships/slide" Target="slides/slide40.xml"  /><Relationship Id="rId43" Type="http://schemas.openxmlformats.org/officeDocument/2006/relationships/slide" Target="slides/slide41.xml"  /><Relationship Id="rId44" Type="http://schemas.openxmlformats.org/officeDocument/2006/relationships/presProps" Target="presProps.xml"  /><Relationship Id="rId45" Type="http://schemas.openxmlformats.org/officeDocument/2006/relationships/viewProps" Target="viewProps.xml"  /><Relationship Id="rId46" Type="http://schemas.openxmlformats.org/officeDocument/2006/relationships/theme" Target="theme/theme1.xml"  /><Relationship Id="rId47" Type="http://schemas.openxmlformats.org/officeDocument/2006/relationships/tableStyles" Target="tableStyles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  <a:endParaRPr kumimoji="1" lang="ko-KR" altLang="en-US"/>
          </a:p>
          <a:p>
            <a:pPr lvl="1">
              <a:defRPr/>
            </a:pPr>
            <a:r>
              <a:rPr kumimoji="1" lang="ko-KR" altLang="en-US"/>
              <a:t>두 번째 수준</a:t>
            </a:r>
            <a:endParaRPr kumimoji="1" lang="ko-KR" altLang="en-US"/>
          </a:p>
          <a:p>
            <a:pPr lvl="2">
              <a:defRPr/>
            </a:pPr>
            <a:r>
              <a:rPr kumimoji="1" lang="ko-KR" altLang="en-US"/>
              <a:t>세 번째 수준</a:t>
            </a:r>
            <a:endParaRPr kumimoji="1" lang="ko-KR" altLang="en-US"/>
          </a:p>
          <a:p>
            <a:pPr lvl="3">
              <a:defRPr/>
            </a:pPr>
            <a:r>
              <a:rPr kumimoji="1" lang="ko-KR" altLang="en-US"/>
              <a:t>네 번째 수준</a:t>
            </a:r>
            <a:endParaRPr kumimoji="1" lang="ko-KR" altLang="en-US"/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2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3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1.xml"  /><Relationship Id="rId2" Type="http://schemas.openxmlformats.org/officeDocument/2006/relationships/notesMaster" Target="../notesMasters/notesMaster1.xml"  /></Relationships>
</file>

<file path=ppt/notesSlides/_rels/notesSlide31.xml.rels><?xml version="1.0" encoding="UTF-8" standalone="yes" ?><Relationships xmlns="http://schemas.openxmlformats.org/package/2006/relationships"><Relationship Id="rId1" Type="http://schemas.openxmlformats.org/officeDocument/2006/relationships/slide" Target="../slides/slide32.xml"  /><Relationship Id="rId2" Type="http://schemas.openxmlformats.org/officeDocument/2006/relationships/notesMaster" Target="../notesMasters/notesMaster1.xml"  /></Relationships>
</file>

<file path=ppt/notesSlides/_rels/notesSlide3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3.xml"  /><Relationship Id="rId2" Type="http://schemas.openxmlformats.org/officeDocument/2006/relationships/notesMaster" Target="../notesMasters/notesMaster1.xml"  /></Relationships>
</file>

<file path=ppt/notesSlides/_rels/notesSlide3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4.xml"  /><Relationship Id="rId2" Type="http://schemas.openxmlformats.org/officeDocument/2006/relationships/notesMaster" Target="../notesMasters/notesMaster1.xml"  /></Relationships>
</file>

<file path=ppt/notesSlides/_rels/notesSlide34.xml.rels><?xml version="1.0" encoding="UTF-8" standalone="yes" ?><Relationships xmlns="http://schemas.openxmlformats.org/package/2006/relationships"><Relationship Id="rId1" Type="http://schemas.openxmlformats.org/officeDocument/2006/relationships/slide" Target="../slides/slide35.xml"  /><Relationship Id="rId2" Type="http://schemas.openxmlformats.org/officeDocument/2006/relationships/notesMaster" Target="../notesMasters/notesMaster1.xml"  /></Relationships>
</file>

<file path=ppt/notesSlides/_rels/notesSlide35.xml.rels><?xml version="1.0" encoding="UTF-8" standalone="yes" ?><Relationships xmlns="http://schemas.openxmlformats.org/package/2006/relationships"><Relationship Id="rId1" Type="http://schemas.openxmlformats.org/officeDocument/2006/relationships/slide" Target="../slides/slide36.xml"  /><Relationship Id="rId2" Type="http://schemas.openxmlformats.org/officeDocument/2006/relationships/notesMaster" Target="../notesMasters/notesMaster1.xml"  /></Relationships>
</file>

<file path=ppt/notesSlides/_rels/notesSlide36.xml.rels><?xml version="1.0" encoding="UTF-8" standalone="yes" ?><Relationships xmlns="http://schemas.openxmlformats.org/package/2006/relationships"><Relationship Id="rId1" Type="http://schemas.openxmlformats.org/officeDocument/2006/relationships/slide" Target="../slides/slide37.xml"  /><Relationship Id="rId2" Type="http://schemas.openxmlformats.org/officeDocument/2006/relationships/notesMaster" Target="../notesMasters/notesMaster1.xml"  /></Relationships>
</file>

<file path=ppt/notesSlides/_rels/notesSlide37.xml.rels><?xml version="1.0" encoding="UTF-8" standalone="yes" ?><Relationships xmlns="http://schemas.openxmlformats.org/package/2006/relationships"><Relationship Id="rId1" Type="http://schemas.openxmlformats.org/officeDocument/2006/relationships/slide" Target="../slides/slide38.xml"  /><Relationship Id="rId2" Type="http://schemas.openxmlformats.org/officeDocument/2006/relationships/notesMaster" Target="../notesMasters/notesMaster1.xml"  /></Relationships>
</file>

<file path=ppt/notesSlides/_rels/notesSlide38.xml.rels><?xml version="1.0" encoding="UTF-8" standalone="yes" ?><Relationships xmlns="http://schemas.openxmlformats.org/package/2006/relationships"><Relationship Id="rId1" Type="http://schemas.openxmlformats.org/officeDocument/2006/relationships/slide" Target="../slides/slide39.xml"  /><Relationship Id="rId2" Type="http://schemas.openxmlformats.org/officeDocument/2006/relationships/notesMaster" Target="../notesMasters/notesMaster1.xml"  /></Relationships>
</file>

<file path=ppt/notesSlides/_rels/notesSlide39.xml.rels><?xml version="1.0" encoding="UTF-8" standalone="yes" ?><Relationships xmlns="http://schemas.openxmlformats.org/package/2006/relationships"><Relationship Id="rId1" Type="http://schemas.openxmlformats.org/officeDocument/2006/relationships/slide" Target="../slides/slide40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40.xml.rels><?xml version="1.0" encoding="UTF-8" standalone="yes" ?><Relationships xmlns="http://schemas.openxmlformats.org/package/2006/relationships"><Relationship Id="rId1" Type="http://schemas.openxmlformats.org/officeDocument/2006/relationships/slide" Target="../slides/slide41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19922338"/>
      </p:ext>
    </p:extLst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20865310"/>
      </p:ext>
    </p:extLst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86961944"/>
      </p:ext>
    </p:extLst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60366992"/>
      </p:ext>
    </p:extLst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80208967"/>
      </p:ext>
    </p:extLst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88645280"/>
      </p:ext>
    </p:extLst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6611751"/>
      </p:ext>
    </p:extLst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77380548"/>
      </p:ext>
    </p:extLst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55557281"/>
      </p:ext>
    </p:extLst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1381132"/>
      </p:ext>
    </p:extLst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45139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551768154"/>
      </p:ext>
    </p:extLst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6343600"/>
      </p:ext>
    </p:extLst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2160516"/>
      </p:ext>
    </p:extLst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65859412"/>
      </p:ext>
    </p:extLst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81272173"/>
      </p:ext>
    </p:extLst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382935337"/>
      </p:ext>
    </p:extLst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12496787"/>
      </p:ext>
    </p:extLst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34633455"/>
      </p:ext>
    </p:extLst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7596875"/>
      </p:ext>
    </p:extLst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36681891"/>
      </p:ext>
    </p:extLst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68012549"/>
      </p:ext>
    </p:extLst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692109409"/>
      </p:ext>
    </p:extLst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34896917"/>
      </p:ext>
    </p:extLst>
  </p:cSld>
  <p:clrMapOvr>
    <a:masterClrMapping/>
  </p:clrMapOvr>
</p:notes>
</file>

<file path=ppt/notesSlides/notesSlide3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02995072"/>
      </p:ext>
    </p:extLst>
  </p:cSld>
  <p:clrMapOvr>
    <a:masterClrMapping/>
  </p:clrMapOvr>
</p:notes>
</file>

<file path=ppt/notesSlides/notesSlide3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347633491"/>
      </p:ext>
    </p:extLst>
  </p:cSld>
  <p:clrMapOvr>
    <a:masterClrMapping/>
  </p:clrMapOvr>
</p:notes>
</file>

<file path=ppt/notesSlides/notesSlide3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33080711"/>
      </p:ext>
    </p:extLst>
  </p:cSld>
  <p:clrMapOvr>
    <a:masterClrMapping/>
  </p:clrMapOvr>
</p:notes>
</file>

<file path=ppt/notesSlides/notesSlide3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99297169"/>
      </p:ext>
    </p:extLst>
  </p:cSld>
  <p:clrMapOvr>
    <a:masterClrMapping/>
  </p:clrMapOvr>
</p:notes>
</file>

<file path=ppt/notesSlides/notesSlide3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27456664"/>
      </p:ext>
    </p:extLst>
  </p:cSld>
  <p:clrMapOvr>
    <a:masterClrMapping/>
  </p:clrMapOvr>
</p:notes>
</file>

<file path=ppt/notesSlides/notesSlide3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31398372"/>
      </p:ext>
    </p:extLst>
  </p:cSld>
  <p:clrMapOvr>
    <a:masterClrMapping/>
  </p:clrMapOvr>
</p:notes>
</file>

<file path=ppt/notesSlides/notesSlide3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43268564"/>
      </p:ext>
    </p:extLst>
  </p:cSld>
  <p:clrMapOvr>
    <a:masterClrMapping/>
  </p:clrMapOvr>
</p:notes>
</file>

<file path=ppt/notesSlides/notesSlide3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5920054"/>
      </p:ext>
    </p:extLst>
  </p:cSld>
  <p:clrMapOvr>
    <a:masterClrMapping/>
  </p:clrMapOvr>
</p:notes>
</file>

<file path=ppt/notesSlides/notesSlide3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25222370"/>
      </p:ext>
    </p:extLst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61726093"/>
      </p:ext>
    </p:extLst>
  </p:cSld>
  <p:clrMapOvr>
    <a:masterClrMapping/>
  </p:clrMapOvr>
</p:notes>
</file>

<file path=ppt/notesSlides/notesSlide4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04370984"/>
      </p:ext>
    </p:extLst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1115979"/>
      </p:ext>
    </p:extLst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27562936"/>
      </p:ext>
    </p:extLst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492225877"/>
      </p:ext>
    </p:extLst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51050190"/>
      </p:ext>
    </p:extLst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14692171"/>
      </p:ext>
    </p:extLst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Relationship Id="rId3" Type="http://schemas.openxmlformats.org/officeDocument/2006/relationships/image" Target="../media/image2.emf"  /><Relationship Id="rId4" Type="http://schemas.openxmlformats.org/officeDocument/2006/relationships/image" Target="../media/image2.emf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0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2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3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4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jpeg"  /><Relationship Id="rId4" Type="http://schemas.openxmlformats.org/officeDocument/2006/relationships/image" Target="../media/image3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5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6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7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8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9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0.jpe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1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2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3.jpe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4.jpeg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7.jpeg"  /></Relationships>
</file>

<file path=ppt/slides/_rels/slide4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5.jpeg"  /></Relationships>
</file>

<file path=ppt/slides/_rels/slide4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8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9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600" b="1">
                <a:latin typeface="Calibri"/>
                <a:ea typeface="Noto Sans KR Medium"/>
                <a:cs typeface="Calibri"/>
              </a:rPr>
              <a:t>Life as a Digital Native</a:t>
            </a:r>
            <a:endParaRPr lang="en-US" altLang="ko-KR" sz="6600" b="1">
              <a:latin typeface="Calibri"/>
              <a:ea typeface="Noto Sans KR Medium"/>
              <a:cs typeface="Calibri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effectively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059195" y="1443344"/>
            <a:ext cx="5564654" cy="313011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93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효과적으로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98767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students understood the concept because it was explained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effectively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7858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학생들은 그 개념이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효과적으로</a:t>
            </a:r>
            <a:r>
              <a:rPr lang="ko-KR" altLang="en-US" sz="3000" spc="-100">
                <a:latin typeface="나눔고딕"/>
                <a:ea typeface="나눔고딕"/>
              </a:rPr>
              <a:t> 설명되어서 이해할 수 있었다.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25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benefit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659036"/>
            <a:ext cx="5113470" cy="287632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혜택, 이득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99300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There are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benefits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to reviewing and previewing your school work.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학교 공부를 복습하고 예습하는 것은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이점</a:t>
            </a:r>
            <a:r>
              <a:rPr lang="ko-KR" altLang="en-US" sz="3000" spc="-100">
                <a:latin typeface="나눔고딕"/>
                <a:ea typeface="나눔고딕"/>
              </a:rPr>
              <a:t>이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9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outstanding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눈에 띄는, 우수한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723403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Through hard work, the baseball team achieved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outstanding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results.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열심히 훈련한 끝에 그 야구팀은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우수한</a:t>
            </a:r>
            <a:r>
              <a:rPr lang="ko-KR" altLang="en-US" sz="3000" spc="-100">
                <a:latin typeface="나눔고딕"/>
                <a:ea typeface="나눔고딕"/>
              </a:rPr>
              <a:t> 성과를 거두었다.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38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personalization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개인의 기호에 맞추기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02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068830"/>
            <a:ext cx="8998235" cy="210121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personalization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features of the computer allows users to create their own themes and icons.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2786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컴퓨터의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개인화</a:t>
            </a:r>
            <a:r>
              <a:rPr lang="ko-KR" altLang="en-US" sz="3000" spc="-100">
                <a:latin typeface="나눔고딕"/>
                <a:ea typeface="나눔고딕"/>
              </a:rPr>
              <a:t> 기능을 통해 사용자는 자신만의 테마와 아이콘을 만들 수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319397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4069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7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taste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564157"/>
            <a:ext cx="5510604" cy="330420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기호, 취향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259170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Charlotte chose the dress based on her personal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taste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샬롯은 자신의 개인적인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취향</a:t>
            </a:r>
            <a:r>
              <a:rPr lang="ko-KR" altLang="en-US" sz="3000" spc="-100">
                <a:latin typeface="나눔고딕"/>
                <a:ea typeface="나눔고딕"/>
              </a:rPr>
              <a:t>에 따라 드레스를 선택했다.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2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electronics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659036"/>
            <a:ext cx="5113470" cy="287632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93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전자기기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adapt to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~에 적응하다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79891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It may take some time to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adapt to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living in a new country.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976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새로운 나라에서의 삶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에 적응하는</a:t>
            </a:r>
            <a:r>
              <a:rPr lang="ko-KR" altLang="en-US" sz="3000" spc="-100">
                <a:latin typeface="나눔고딕"/>
                <a:ea typeface="나눔고딕"/>
              </a:rPr>
              <a:t> 데에는 시간이 걸릴 수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02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ensure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9" y="1179968"/>
            <a:ext cx="3834462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94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확실하게 하다, 보장하다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675347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ensured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that the door was locked before leaving.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나는 떠나기 전에 문이 닫혔는지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확인했다</a:t>
            </a:r>
            <a:r>
              <a:rPr lang="en-US" altLang="ko-KR" sz="3000" spc="-100">
                <a:latin typeface="나눔고딕"/>
                <a:ea typeface="나눔고딕"/>
              </a:rPr>
              <a:t>.</a:t>
            </a:r>
            <a:endParaRPr lang="en-US" altLang="ko-KR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70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disappointing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680962" y="1179968"/>
            <a:ext cx="4600855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실망스러운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813333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audience was unhappy about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disappointing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ending of the movie.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관객들은 영화의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실망스러운</a:t>
            </a:r>
            <a:r>
              <a:rPr lang="ko-KR" altLang="en-US" sz="3000" spc="-100">
                <a:latin typeface="나눔고딕"/>
                <a:ea typeface="나눔고딕"/>
              </a:rPr>
              <a:t> 결말 때문에 기분이 좋지 않았다.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593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3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spread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56669" y="1179968"/>
            <a:ext cx="3849441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퍼뜨리다, 확산하다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50225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117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false rumor about the celebrity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spread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quickly.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유명인사에 관한 거짓 소문이 빠르게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퍼져 나갔다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0164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4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permission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329404" y="1664029"/>
            <a:ext cx="5679882" cy="3183840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허락, 허가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76481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117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You should ask for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permission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before borrowing your friend's things.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친구의 물건을 빌리기 전에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허락</a:t>
            </a:r>
            <a:r>
              <a:rPr lang="ko-KR" altLang="en-US" sz="3000" spc="-100">
                <a:latin typeface="나눔고딕"/>
                <a:ea typeface="나눔고딕"/>
              </a:rPr>
              <a:t>을 구해야 한다.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1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4A181DF1-4B1D-0B46-7236-C38E96C95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Customers can find the laptops in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electronics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section.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고객들은 노트북을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전자기기</a:t>
            </a:r>
            <a:r>
              <a:rPr lang="ko-KR" altLang="en-US" sz="3000" spc="-100">
                <a:latin typeface="나눔고딕"/>
                <a:ea typeface="나눔고딕"/>
              </a:rPr>
              <a:t> 섹션에서 찾을 수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creator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659036"/>
            <a:ext cx="5113470" cy="287632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창작자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871443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117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creator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of the popular movie won many awards.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6430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인기 있는 영화의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창작자</a:t>
            </a:r>
            <a:r>
              <a:rPr lang="ko-KR" altLang="en-US" sz="3000" spc="-100">
                <a:latin typeface="나눔고딕"/>
                <a:ea typeface="나눔고딕"/>
              </a:rPr>
              <a:t>는 많은 상을 받았다.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593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28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copyright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저작권, 판권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91413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117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A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copyright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prevents people from copying someone's work.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2620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저작권</a:t>
            </a:r>
            <a:r>
              <a:rPr lang="ko-KR" altLang="en-US" sz="3000" spc="-100">
                <a:latin typeface="나눔고딕"/>
                <a:ea typeface="나눔고딕"/>
              </a:rPr>
              <a:t>은 사람들이 다른 사람의 작품을 모방하지 못하도록 한다.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593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4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consist of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336266" y="1179968"/>
            <a:ext cx="3290248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~으로 이루어지다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27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212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festival staff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consists of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volunteers and workers.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축제 요원들은 자원봉사자와 직원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으로 이루어져 있다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593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76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modify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299495"/>
            <a:ext cx="5113470" cy="359540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수정[변경]하다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29614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212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chef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modified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 pasta recipe by making it spicy.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주방장은 파스타를 맵게 만들어 조리법을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수정했다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00693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original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9" y="1179968"/>
            <a:ext cx="3834462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원래[본래]의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74917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212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After two months, I finally completed my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original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painting.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두 달 후에 나는 마침내 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원래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 그림을 마무리할 수 있었다.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593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4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recommend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93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추천하다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131485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commercial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5081" y="1179968"/>
            <a:ext cx="5112617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상업적인, 이윤을 낳는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49507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212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photographer does not take photos for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commerical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purposes.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4050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사진가는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상업적 </a:t>
            </a:r>
            <a:r>
              <a:rPr lang="ko-KR" altLang="en-US" sz="3000" spc="-100">
                <a:latin typeface="나눔고딕"/>
                <a:ea typeface="나눔고딕"/>
              </a:rPr>
              <a:t>목적으로 사진을 찍지 않는다.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00693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3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hotel worker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recommended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 Italian restaurant down the street.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호텔 직원은  길 아래에 있는 이탈리아 식당을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추천했다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0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specialize in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78233" y="1179968"/>
            <a:ext cx="5006314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93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~을 전문으로 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492493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Dentists are doctors who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specialize in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caring for people's teeth.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0715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치과의사는 사람들의 치아를 돌보는 것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을 전문으로 하는</a:t>
            </a:r>
            <a:r>
              <a:rPr lang="ko-KR" altLang="en-US" sz="3000" spc="-100">
                <a:solidFill>
                  <a:srgbClr val="e5017f"/>
                </a:solidFill>
                <a:latin typeface="나눔고딕"/>
                <a:ea typeface="나눔고딕"/>
              </a:rPr>
              <a:t> </a:t>
            </a:r>
            <a:r>
              <a:rPr lang="ko-KR" altLang="en-US" sz="3000" spc="-100">
                <a:latin typeface="나눔고딕"/>
                <a:ea typeface="나눔고딕"/>
              </a:rPr>
              <a:t>의사이다.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5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trustworthy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393125"/>
            <a:ext cx="5113470" cy="340814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93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신뢰할 수 있는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63129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results on the report shows that the new car is safe and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trustworthy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6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0715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보고서의 결과는 신차가 안전하고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믿을 만하다</a:t>
            </a:r>
            <a:r>
              <a:rPr lang="ko-KR" altLang="en-US" sz="3000" spc="-100">
                <a:latin typeface="나눔고딕"/>
                <a:ea typeface="나눔고딕"/>
              </a:rPr>
              <a:t>고 보여준다. 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528</ep:Words>
  <ep:PresentationFormat>와이드스크린</ep:PresentationFormat>
  <ep:Paragraphs>143</ep:Paragraphs>
  <ep:Slides>41</ep:Slides>
  <ep:Notes>40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ep:HeadingPairs>
  <ep: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2024-07-02T00:56:12.000</dcterms:created>
  <dc:creator>김효민B</dc:creator>
  <cp:lastModifiedBy>ponet</cp:lastModifiedBy>
  <dcterms:modified xsi:type="dcterms:W3CDTF">2024-08-07T08:41:08.182</dcterms:modified>
  <cp:revision>64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