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68" r:id="rId4"/>
    <p:sldId id="270" r:id="rId5"/>
    <p:sldId id="271" r:id="rId6"/>
    <p:sldId id="272" r:id="rId7"/>
    <p:sldId id="274" r:id="rId8"/>
    <p:sldId id="273" r:id="rId9"/>
    <p:sldId id="275" r:id="rId10"/>
    <p:sldId id="276" r:id="rId11"/>
    <p:sldId id="292" r:id="rId12"/>
    <p:sldId id="277" r:id="rId13"/>
    <p:sldId id="293" r:id="rId14"/>
    <p:sldId id="278" r:id="rId15"/>
    <p:sldId id="294" r:id="rId16"/>
    <p:sldId id="279" r:id="rId17"/>
    <p:sldId id="295" r:id="rId18"/>
    <p:sldId id="280" r:id="rId19"/>
    <p:sldId id="296" r:id="rId20"/>
    <p:sldId id="281" r:id="rId21"/>
    <p:sldId id="297" r:id="rId22"/>
    <p:sldId id="282" r:id="rId23"/>
    <p:sldId id="298" r:id="rId24"/>
    <p:sldId id="283" r:id="rId25"/>
    <p:sldId id="299" r:id="rId26"/>
    <p:sldId id="284" r:id="rId27"/>
    <p:sldId id="300" r:id="rId28"/>
    <p:sldId id="285" r:id="rId29"/>
    <p:sldId id="301" r:id="rId30"/>
    <p:sldId id="286" r:id="rId31"/>
    <p:sldId id="302" r:id="rId32"/>
    <p:sldId id="287" r:id="rId33"/>
    <p:sldId id="303" r:id="rId34"/>
    <p:sldId id="288" r:id="rId35"/>
    <p:sldId id="304" r:id="rId36"/>
    <p:sldId id="289" r:id="rId37"/>
    <p:sldId id="305" r:id="rId38"/>
    <p:sldId id="290" r:id="rId39"/>
    <p:sldId id="306" r:id="rId40"/>
    <p:sldId id="291" r:id="rId41"/>
    <p:sldId id="307" r:id="rId42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"/>
      </p:ext>
    </p:extLst>
  </p:showPr>
  <p:extLs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69"/>
    <p:restoredTop sz="94694"/>
  </p:normalViewPr>
  <p:slideViewPr>
    <p:cSldViewPr snapToGrid="0">
      <p:cViewPr varScale="1">
        <p:scale>
          <a:sx n="82" d="100"/>
          <a:sy n="82" d="100"/>
        </p:scale>
        <p:origin x="-854" y="-86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lvl="0"/>
            <a:endParaRPr kumimoji="1" lang="x-none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/>
            <a:fld id="{006F870D-227A-D941-9BEA-D62425905842}" type="datetime1">
              <a:rPr kumimoji="1" lang="x-none" altLang="en-US" smtClean="0"/>
              <a:pPr lvl="0"/>
              <a:t>2024-08-17</a:t>
            </a:fld>
            <a:endParaRPr kumimoji="1" lang="x-none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x-none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kumimoji="1" lang="ko-KR" altLang="en-US"/>
              <a:t>마스터 텍스트 스타일을 편집하려면 클릭</a:t>
            </a:r>
          </a:p>
          <a:p>
            <a:pPr lvl="1">
              <a:defRPr/>
            </a:pPr>
            <a:r>
              <a:rPr kumimoji="1" lang="ko-KR" altLang="en-US"/>
              <a:t>두 번째 수준</a:t>
            </a:r>
          </a:p>
          <a:p>
            <a:pPr lvl="2">
              <a:defRPr/>
            </a:pPr>
            <a:r>
              <a:rPr kumimoji="1" lang="ko-KR" altLang="en-US"/>
              <a:t>세 번째 수준</a:t>
            </a:r>
          </a:p>
          <a:p>
            <a:pPr lvl="3">
              <a:defRPr/>
            </a:pPr>
            <a:r>
              <a:rPr kumimoji="1" lang="ko-KR" altLang="en-US"/>
              <a:t>네 번째 수준</a:t>
            </a:r>
          </a:p>
          <a:p>
            <a:pPr lvl="4">
              <a:defRPr/>
            </a:pPr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endParaRPr kumimoji="1" lang="x-none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/>
            <a:fld id="{A8FDE59B-8AC3-2741-B64B-69A6215399C6}" type="slidenum">
              <a:rPr kumimoji="1" lang="x-none" altLang="en-US" smtClean="0"/>
              <a:pPr lvl="0"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2761377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x-none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x-none" altLang="en-US" smtClean="0"/>
              <a:pPr/>
              <a:t>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2719922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x-none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x-none" altLang="en-US" smtClean="0"/>
              <a:pPr/>
              <a:t>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5517681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40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41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x-none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x-none" altLang="en-US" smtClean="0"/>
              <a:pPr/>
              <a:t>2024-08-17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A965F56A-A512-EFB2-45DA-7B7FA89C79A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직선 연결선[R] 6"/>
          <p:cNvCxnSpPr/>
          <p:nvPr/>
        </p:nvCxnSpPr>
        <p:spPr>
          <a:xfrm>
            <a:off x="1520744" y="1115999"/>
            <a:ext cx="973083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1200" y="3097530"/>
            <a:ext cx="10540380" cy="11048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6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Coloring Your Life</a:t>
            </a:r>
            <a:endParaRPr lang="en-US" altLang="x-none" sz="66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pic>
        <p:nvPicPr>
          <p:cNvPr id="42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438453" y="651600"/>
            <a:ext cx="1296458" cy="469900"/>
          </a:xfrm>
          <a:prstGeom prst="rect">
            <a:avLst/>
          </a:prstGeom>
        </p:spPr>
      </p:pic>
      <p:pic>
        <p:nvPicPr>
          <p:cNvPr id="43" name="그림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flipH="1">
            <a:off x="2721102" y="651600"/>
            <a:ext cx="2016364" cy="469900"/>
          </a:xfrm>
          <a:prstGeom prst="rect">
            <a:avLst/>
          </a:prstGeom>
        </p:spPr>
      </p:pic>
      <p:sp>
        <p:nvSpPr>
          <p:cNvPr id="44" name="TextBox 17"/>
          <p:cNvSpPr txBox="1"/>
          <p:nvPr/>
        </p:nvSpPr>
        <p:spPr>
          <a:xfrm>
            <a:off x="1595185" y="706755"/>
            <a:ext cx="2956429" cy="367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>
                <a:effectLst/>
                <a:latin typeface="+mj-lt"/>
                <a:ea typeface="Noto Sans KR"/>
              </a:rPr>
              <a:t>Daily English Conversation</a:t>
            </a:r>
            <a:endParaRPr lang="en-US" altLang="ko-KR">
              <a:latin typeface="+mj-lt"/>
              <a:ea typeface="Noto Sans KR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303517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connection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9093" y="1568282"/>
            <a:ext cx="4672783" cy="3134345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32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관계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two girls have a strong </a:t>
            </a:r>
            <a:r>
              <a:rPr lang="en-US" altLang="ko-KR" sz="4400" b="1" dirty="0" smtClean="0">
                <a:solidFill>
                  <a:srgbClr val="E5017F"/>
                </a:solidFill>
                <a:latin typeface="Calibri" pitchFamily="34" charset="0"/>
                <a:ea typeface="나눔고딕" pitchFamily="50" charset="-127"/>
                <a:cs typeface="Calibri" pitchFamily="34" charset="0"/>
              </a:rPr>
              <a:t>connection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because they're best friends.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그 두 소녀는 단짝 친구이기 때문에 긴밀한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관계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를 맺고 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celebrate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4111" y="1692593"/>
            <a:ext cx="5052500" cy="3047359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32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축하하다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We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celebrated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Grandma's birthday by having a party.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우리는 파티를 열어 할머니 생신을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축하했다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ignore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2640" y="973354"/>
            <a:ext cx="4716290" cy="3985315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33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무시하다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Josh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ignored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the noise in the cafe to focus on his work.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Josh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작업에 집중하기 위해 카페의 소음을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무시했다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apologize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8361" y="1024828"/>
            <a:ext cx="4523287" cy="3391898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33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사과하다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I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apologized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for hurting my friend's feelings.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14453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나는 내 친구의 감정을 상하게 한 것에 대해 </a:t>
            </a:r>
            <a:endParaRPr lang="en-US" altLang="ko-KR" sz="3200" dirty="0" smtClean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사과했다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annoyed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4063" y="1039667"/>
            <a:ext cx="4224949" cy="3841075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33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짜증이 난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Olivia was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annoyed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by the constant ringing of her phone.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Olivia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계속 울리는 그녀의 전화 소리에 </a:t>
            </a:r>
            <a:endParaRPr lang="en-US" altLang="ko-KR" sz="3200" dirty="0" smtClean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짜증이 났다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1E2C0379-EA23-2DBA-05C0-BA79BFA112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leisure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1243" y="1515057"/>
            <a:ext cx="5450368" cy="3066274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p.28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여가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레저</a:t>
            </a:r>
            <a:endParaRPr kumimoji="0" lang="en-US" altLang="ko-KR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004181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spill</a:t>
            </a:r>
            <a:endParaRPr lang="en-US" altLang="x-none" sz="3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8018" y="1397026"/>
            <a:ext cx="4283630" cy="3423366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33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흘리다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쏟다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Be careful not to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spill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when walking with a glass of water.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물잔을 들고 걸을 때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쏟지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않도록 조심해라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unexpected</a:t>
            </a:r>
            <a:endParaRPr lang="en-US" altLang="x-none" sz="3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2758" y="1235028"/>
            <a:ext cx="5083454" cy="3388969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34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예기치 않은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예상 밖의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We couldn't prepare umbrellas for 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unexpected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rain.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우리는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예기치 않은 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비에 대비해 우산을 준비하지 못했다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random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369" y="1458618"/>
            <a:ext cx="4576996" cy="3169366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34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무작위의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Dad picked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random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colors for our socks so that we couldn't choose.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아빠는 우리가 고를 수 없도록 양말의 색을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무작위로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선택했다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ko-KR" sz="3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accidentally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771" y="1445405"/>
            <a:ext cx="4194373" cy="3145256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lang="en-US" altLang="x-none" sz="160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34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우연히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실수로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54775"/>
            <a:ext cx="8998235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Chloe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accidentally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took the wrong bus and went the wrong way.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51654" y="3946616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Chloe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는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  <a:cs typeface="Calibri" pitchFamily="34" charset="0"/>
              </a:rPr>
              <a:t>실수로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 버스를 잘못 타서 엉뚱한 길로 갔다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0358" y="254780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78553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in confusion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1808" y="1338246"/>
            <a:ext cx="3550994" cy="3550994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34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당황하여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students were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in confusion</a:t>
            </a:r>
            <a:r>
              <a:rPr lang="en-US" sz="4400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because the instructions were unclear.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지시가 불명확해서 학생들은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당황했다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4A181DF1-4B1D-0B46-7236-C38E96C956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54580"/>
            <a:ext cx="8998235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family often goes for walks as </a:t>
            </a:r>
          </a:p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a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leisure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activity.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6CA47272-44BE-4D20-4C11-F5E265ADF260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2</a:t>
            </a:r>
            <a:endParaRPr lang="en-US" altLang="x-none" sz="2000" dirty="0">
              <a:solidFill>
                <a:srgbClr val="4E81BF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그 가족은 종종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여가</a:t>
            </a:r>
            <a:r>
              <a:rPr lang="ko-KR" altLang="en-US" sz="3200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활동으로 산책을 간다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63F6FF1E-B947-C8E8-BB51-D4F5B5C980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88" y="38640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2590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feed</a:t>
            </a:r>
            <a:endParaRPr lang="en-US" altLang="x-none" sz="6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0594" y="1478206"/>
            <a:ext cx="3561589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34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음식을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먹이다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먹이를 주다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60984" y="2644023"/>
            <a:ext cx="8998235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Ralph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feeds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his dog twice a day.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3592053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Ralph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그의 개에게 하루에 두 번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먹이를 준다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13035" y="2753077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13035" y="3633320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relieved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7199" y="1117750"/>
            <a:ext cx="4977673" cy="3733255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38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안도하는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Alice felt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relieved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after seeing her good test results.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Alice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좋은 시험 결과를 보고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안도감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을 느꼈다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watercolor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899" y="1478206"/>
            <a:ext cx="4856980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39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수채화 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물감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My friend used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watercolor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to paint a picture of a forest.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내 친구는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수채화 물감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을 사용해 숲 그림을 그렸다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tear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771" y="1163216"/>
            <a:ext cx="5673012" cy="378200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p.39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찢다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찢어지다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9063742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Anthony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tore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the paper in half to share it with his friend.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Anthony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그의 친구와 나누기 위해 종이를 반으로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찢었다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nervous</a:t>
            </a:r>
            <a:endParaRPr lang="en-US" altLang="x-none" sz="6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2644" y="1471818"/>
            <a:ext cx="5148295" cy="2941561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p.39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두려워하는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불안한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Stella was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nervous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about meeting her favorite singer.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Stella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그녀가 가장 좋아하는 가수를 만나는 것이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긴장되었다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fellow</a:t>
            </a:r>
            <a:endParaRPr lang="en-US" altLang="x-none" sz="6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841" y="1478206"/>
            <a:ext cx="5753097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30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같은 처지에 있는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동료의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conversation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705" y="1478206"/>
            <a:ext cx="4167369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p.39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대화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Ryan and I had a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conversation</a:t>
            </a:r>
            <a:r>
              <a:rPr lang="en-US" sz="4400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about where we want to travel.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Ryan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과 나는 우리가 여행을 가고 싶은 곳에 대해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대화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를 나눴다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9138387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Jack said hello to his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4400" b="1" dirty="0" smtClean="0">
                <a:solidFill>
                  <a:srgbClr val="E5017F"/>
                </a:solidFill>
                <a:latin typeface="Calibri" pitchFamily="34" charset="0"/>
                <a:ea typeface="나눔고딕" pitchFamily="50" charset="-127"/>
                <a:cs typeface="Calibri" pitchFamily="34" charset="0"/>
              </a:rPr>
              <a:t>fellow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teammates.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Jack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은 그의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동료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팀원들에게 인사했다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device</a:t>
            </a:r>
            <a:endParaRPr lang="en-US" altLang="x-none" sz="6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6262" y="1608438"/>
            <a:ext cx="4024970" cy="3084860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30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기계적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장치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기기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David charged all of his electronic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devices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before his trip.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latin typeface="나눔고딕" pitchFamily="50" charset="-127"/>
                <a:ea typeface="나눔고딕" pitchFamily="50" charset="-127"/>
                <a:cs typeface="Calibri" pitchFamily="34" charset="0"/>
              </a:rPr>
              <a:t>David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는 여행 전에 그의 모든 전자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기기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를 충전했다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32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virtual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265" y="1478206"/>
            <a:ext cx="3234247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32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가상의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workers from Korea and Canada held a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virtual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meeting online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x-none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2</a:t>
            </a:r>
            <a:endParaRPr lang="en-US" altLang="x-none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한국과 캐나다의 근로자들이 온라인에서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가상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회의를 열었다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622</Words>
  <Application>Show</Application>
  <PresentationFormat>사용자 지정</PresentationFormat>
  <Paragraphs>186</Paragraphs>
  <Slides>41</Slides>
  <Notes>40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HeadingPairs>
  <TitlesOfParts>
    <vt:vector size="4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Owner</cp:lastModifiedBy>
  <cp:revision>42</cp:revision>
  <dcterms:created xsi:type="dcterms:W3CDTF">2024-07-02T00:56:12Z</dcterms:created>
  <dcterms:modified xsi:type="dcterms:W3CDTF">2024-08-17T05:25:30Z</dcterms:modified>
  <cp:version/>
</cp:coreProperties>
</file>