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69" r:id="rId2"/>
    <p:sldId id="262" r:id="rId3"/>
    <p:sldId id="271" r:id="rId4"/>
    <p:sldId id="270" r:id="rId5"/>
    <p:sldId id="272" r:id="rId6"/>
  </p:sldIdLst>
  <p:sldSz cx="12192000" cy="6858000"/>
  <p:notesSz cx="6858000" cy="9144000"/>
  <p:defaultTextStyle>
    <a:defPPr>
      <a:defRPr lang="x-non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FFF3D4"/>
    <a:srgbClr val="FCD35C"/>
    <a:srgbClr val="F9C158"/>
    <a:srgbClr val="F7AB00"/>
    <a:srgbClr val="FDD45C"/>
    <a:srgbClr val="E4007F"/>
    <a:srgbClr val="8EC298"/>
    <a:srgbClr val="ED9DAC"/>
    <a:srgbClr val="00B0EF"/>
    <a:srgbClr val="E18175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2768"/>
    <p:restoredTop sz="94691"/>
  </p:normalViewPr>
  <p:slideViewPr>
    <p:cSldViewPr snapToGrid="0">
      <p:cViewPr varScale="1">
        <p:scale>
          <a:sx n="82" d="100"/>
          <a:sy n="82" d="100"/>
        </p:scale>
        <p:origin x="-826" y="-8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="" xmlns:a16="http://schemas.microsoft.com/office/drawing/2014/main" id="{5DE1E915-E78B-1D41-51F1-4E6833C4FD1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ko-KR" altLang="en-US"/>
              <a:t>마스터 제목 스타일 편집</a:t>
            </a:r>
            <a:endParaRPr kumimoji="1" lang="x-none" altLang="en-US"/>
          </a:p>
        </p:txBody>
      </p:sp>
      <p:sp>
        <p:nvSpPr>
          <p:cNvPr id="3" name="부제목 2">
            <a:extLst>
              <a:ext uri="{FF2B5EF4-FFF2-40B4-BE49-F238E27FC236}">
                <a16:creationId xmlns="" xmlns:a16="http://schemas.microsoft.com/office/drawing/2014/main" id="{F7CAFC0E-2008-B0DB-5C3F-02F80F64292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ko-KR" altLang="en-US"/>
              <a:t>클릭하여 마스터 부제목 스타일 편집</a:t>
            </a:r>
            <a:endParaRPr kumimoji="1" lang="x-none" altLang="en-US"/>
          </a:p>
        </p:txBody>
      </p:sp>
      <p:sp>
        <p:nvSpPr>
          <p:cNvPr id="4" name="날짜 개체 틀 3">
            <a:extLst>
              <a:ext uri="{FF2B5EF4-FFF2-40B4-BE49-F238E27FC236}">
                <a16:creationId xmlns="" xmlns:a16="http://schemas.microsoft.com/office/drawing/2014/main" id="{941C8CDC-F694-BD41-E38D-5D85CC2043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3C1C67-1477-2D41-B9FF-193BF5F90065}" type="datetimeFigureOut">
              <a:rPr kumimoji="1" lang="x-none" altLang="en-US" smtClean="0"/>
              <a:pPr/>
              <a:t>2024-08-17</a:t>
            </a:fld>
            <a:endParaRPr kumimoji="1" lang="x-none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="" xmlns:a16="http://schemas.microsoft.com/office/drawing/2014/main" id="{93EFBB29-E8CA-680F-F5F1-74E85741A5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x-none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="" xmlns:a16="http://schemas.microsoft.com/office/drawing/2014/main" id="{1E5A34E7-0094-7109-3C55-810D59A984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9DE64-0653-D542-959B-059E7AD56C65}" type="slidenum">
              <a:rPr kumimoji="1" lang="x-none" altLang="en-US" smtClean="0"/>
              <a:pPr/>
              <a:t>‹#›</a:t>
            </a:fld>
            <a:endParaRPr kumimoji="1" lang="x-none" altLang="en-US"/>
          </a:p>
        </p:txBody>
      </p:sp>
    </p:spTree>
    <p:extLst>
      <p:ext uri="{BB962C8B-B14F-4D97-AF65-F5344CB8AC3E}">
        <p14:creationId xmlns="" xmlns:p14="http://schemas.microsoft.com/office/powerpoint/2010/main" val="35564555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="" xmlns:a16="http://schemas.microsoft.com/office/drawing/2014/main" id="{CE90847A-6CD2-B19F-ECC2-C7AF5796D4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ko-KR" altLang="en-US"/>
              <a:t>마스터 제목 스타일 편집</a:t>
            </a:r>
            <a:endParaRPr kumimoji="1" lang="x-none" altLang="en-US"/>
          </a:p>
        </p:txBody>
      </p:sp>
      <p:sp>
        <p:nvSpPr>
          <p:cNvPr id="3" name="세로 텍스트 개체 틀 2">
            <a:extLst>
              <a:ext uri="{FF2B5EF4-FFF2-40B4-BE49-F238E27FC236}">
                <a16:creationId xmlns="" xmlns:a16="http://schemas.microsoft.com/office/drawing/2014/main" id="{5D420156-9A29-5C76-1798-C320825817E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ko-KR" altLang="en-US"/>
              <a:t>마스터 텍스트 스타일을 편집하려면 클릭</a:t>
            </a:r>
          </a:p>
          <a:p>
            <a:pPr lvl="1"/>
            <a:r>
              <a:rPr kumimoji="1" lang="ko-KR" altLang="en-US"/>
              <a:t>두 번째 수준</a:t>
            </a:r>
          </a:p>
          <a:p>
            <a:pPr lvl="2"/>
            <a:r>
              <a:rPr kumimoji="1" lang="ko-KR" altLang="en-US"/>
              <a:t>세 번째 수준</a:t>
            </a:r>
          </a:p>
          <a:p>
            <a:pPr lvl="3"/>
            <a:r>
              <a:rPr kumimoji="1" lang="ko-KR" altLang="en-US"/>
              <a:t>네 번째 수준</a:t>
            </a:r>
          </a:p>
          <a:p>
            <a:pPr lvl="4"/>
            <a:r>
              <a:rPr kumimoji="1" lang="ko-KR" altLang="en-US"/>
              <a:t>다섯 번째 수준</a:t>
            </a:r>
            <a:endParaRPr kumimoji="1" lang="x-none" altLang="en-US"/>
          </a:p>
        </p:txBody>
      </p:sp>
      <p:sp>
        <p:nvSpPr>
          <p:cNvPr id="4" name="날짜 개체 틀 3">
            <a:extLst>
              <a:ext uri="{FF2B5EF4-FFF2-40B4-BE49-F238E27FC236}">
                <a16:creationId xmlns="" xmlns:a16="http://schemas.microsoft.com/office/drawing/2014/main" id="{B2702C51-E481-1422-1754-67EAEA16F4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3C1C67-1477-2D41-B9FF-193BF5F90065}" type="datetimeFigureOut">
              <a:rPr kumimoji="1" lang="x-none" altLang="en-US" smtClean="0"/>
              <a:pPr/>
              <a:t>2024-08-17</a:t>
            </a:fld>
            <a:endParaRPr kumimoji="1" lang="x-none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="" xmlns:a16="http://schemas.microsoft.com/office/drawing/2014/main" id="{F95A2E13-84CD-9A6A-BA02-5601B7AC1A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x-none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="" xmlns:a16="http://schemas.microsoft.com/office/drawing/2014/main" id="{F5907B87-DE5D-AF6C-8834-0BE573B54A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9DE64-0653-D542-959B-059E7AD56C65}" type="slidenum">
              <a:rPr kumimoji="1" lang="x-none" altLang="en-US" smtClean="0"/>
              <a:pPr/>
              <a:t>‹#›</a:t>
            </a:fld>
            <a:endParaRPr kumimoji="1" lang="x-none" altLang="en-US"/>
          </a:p>
        </p:txBody>
      </p:sp>
    </p:spTree>
    <p:extLst>
      <p:ext uri="{BB962C8B-B14F-4D97-AF65-F5344CB8AC3E}">
        <p14:creationId xmlns="" xmlns:p14="http://schemas.microsoft.com/office/powerpoint/2010/main" val="39579704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="" xmlns:a16="http://schemas.microsoft.com/office/drawing/2014/main" id="{6E266527-915A-BB9C-3B29-B4E0D055A55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ko-KR" altLang="en-US"/>
              <a:t>마스터 제목 스타일 편집</a:t>
            </a:r>
            <a:endParaRPr kumimoji="1" lang="x-none" altLang="en-US"/>
          </a:p>
        </p:txBody>
      </p:sp>
      <p:sp>
        <p:nvSpPr>
          <p:cNvPr id="3" name="세로 텍스트 개체 틀 2">
            <a:extLst>
              <a:ext uri="{FF2B5EF4-FFF2-40B4-BE49-F238E27FC236}">
                <a16:creationId xmlns="" xmlns:a16="http://schemas.microsoft.com/office/drawing/2014/main" id="{3698D9CC-9F20-4D75-C32E-E6C2846B302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ko-KR" altLang="en-US"/>
              <a:t>마스터 텍스트 스타일을 편집하려면 클릭</a:t>
            </a:r>
          </a:p>
          <a:p>
            <a:pPr lvl="1"/>
            <a:r>
              <a:rPr kumimoji="1" lang="ko-KR" altLang="en-US"/>
              <a:t>두 번째 수준</a:t>
            </a:r>
          </a:p>
          <a:p>
            <a:pPr lvl="2"/>
            <a:r>
              <a:rPr kumimoji="1" lang="ko-KR" altLang="en-US"/>
              <a:t>세 번째 수준</a:t>
            </a:r>
          </a:p>
          <a:p>
            <a:pPr lvl="3"/>
            <a:r>
              <a:rPr kumimoji="1" lang="ko-KR" altLang="en-US"/>
              <a:t>네 번째 수준</a:t>
            </a:r>
          </a:p>
          <a:p>
            <a:pPr lvl="4"/>
            <a:r>
              <a:rPr kumimoji="1" lang="ko-KR" altLang="en-US"/>
              <a:t>다섯 번째 수준</a:t>
            </a:r>
            <a:endParaRPr kumimoji="1" lang="x-none" altLang="en-US"/>
          </a:p>
        </p:txBody>
      </p:sp>
      <p:sp>
        <p:nvSpPr>
          <p:cNvPr id="4" name="날짜 개체 틀 3">
            <a:extLst>
              <a:ext uri="{FF2B5EF4-FFF2-40B4-BE49-F238E27FC236}">
                <a16:creationId xmlns="" xmlns:a16="http://schemas.microsoft.com/office/drawing/2014/main" id="{D3A6C21D-5EA7-724F-DCD5-AA1E042CE8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3C1C67-1477-2D41-B9FF-193BF5F90065}" type="datetimeFigureOut">
              <a:rPr kumimoji="1" lang="x-none" altLang="en-US" smtClean="0"/>
              <a:pPr/>
              <a:t>2024-08-17</a:t>
            </a:fld>
            <a:endParaRPr kumimoji="1" lang="x-none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="" xmlns:a16="http://schemas.microsoft.com/office/drawing/2014/main" id="{E3F37ED4-F0F8-640F-D954-35D1E5D0A7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x-none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="" xmlns:a16="http://schemas.microsoft.com/office/drawing/2014/main" id="{0B14A9F0-31A6-A099-5CE5-9698697980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9DE64-0653-D542-959B-059E7AD56C65}" type="slidenum">
              <a:rPr kumimoji="1" lang="x-none" altLang="en-US" smtClean="0"/>
              <a:pPr/>
              <a:t>‹#›</a:t>
            </a:fld>
            <a:endParaRPr kumimoji="1" lang="x-none" altLang="en-US"/>
          </a:p>
        </p:txBody>
      </p:sp>
    </p:spTree>
    <p:extLst>
      <p:ext uri="{BB962C8B-B14F-4D97-AF65-F5344CB8AC3E}">
        <p14:creationId xmlns="" xmlns:p14="http://schemas.microsoft.com/office/powerpoint/2010/main" val="19653698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="" xmlns:a16="http://schemas.microsoft.com/office/drawing/2014/main" id="{EE91651F-ABD7-C011-88A5-87853BF99D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ko-KR" altLang="en-US"/>
              <a:t>마스터 제목 스타일 편집</a:t>
            </a:r>
            <a:endParaRPr kumimoji="1" lang="x-none" altLang="en-US"/>
          </a:p>
        </p:txBody>
      </p:sp>
      <p:sp>
        <p:nvSpPr>
          <p:cNvPr id="3" name="내용 개체 틀 2">
            <a:extLst>
              <a:ext uri="{FF2B5EF4-FFF2-40B4-BE49-F238E27FC236}">
                <a16:creationId xmlns="" xmlns:a16="http://schemas.microsoft.com/office/drawing/2014/main" id="{F34BE412-C092-B2C3-21BF-AE9B260FB94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ko-KR" altLang="en-US"/>
              <a:t>마스터 텍스트 스타일을 편집하려면 클릭</a:t>
            </a:r>
          </a:p>
          <a:p>
            <a:pPr lvl="1"/>
            <a:r>
              <a:rPr kumimoji="1" lang="ko-KR" altLang="en-US"/>
              <a:t>두 번째 수준</a:t>
            </a:r>
          </a:p>
          <a:p>
            <a:pPr lvl="2"/>
            <a:r>
              <a:rPr kumimoji="1" lang="ko-KR" altLang="en-US"/>
              <a:t>세 번째 수준</a:t>
            </a:r>
          </a:p>
          <a:p>
            <a:pPr lvl="3"/>
            <a:r>
              <a:rPr kumimoji="1" lang="ko-KR" altLang="en-US"/>
              <a:t>네 번째 수준</a:t>
            </a:r>
          </a:p>
          <a:p>
            <a:pPr lvl="4"/>
            <a:r>
              <a:rPr kumimoji="1" lang="ko-KR" altLang="en-US"/>
              <a:t>다섯 번째 수준</a:t>
            </a:r>
            <a:endParaRPr kumimoji="1" lang="x-none" altLang="en-US"/>
          </a:p>
        </p:txBody>
      </p:sp>
      <p:sp>
        <p:nvSpPr>
          <p:cNvPr id="4" name="날짜 개체 틀 3">
            <a:extLst>
              <a:ext uri="{FF2B5EF4-FFF2-40B4-BE49-F238E27FC236}">
                <a16:creationId xmlns="" xmlns:a16="http://schemas.microsoft.com/office/drawing/2014/main" id="{0723188E-AF77-77BF-CDC4-5D8E3B49D0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3C1C67-1477-2D41-B9FF-193BF5F90065}" type="datetimeFigureOut">
              <a:rPr kumimoji="1" lang="x-none" altLang="en-US" smtClean="0"/>
              <a:pPr/>
              <a:t>2024-08-17</a:t>
            </a:fld>
            <a:endParaRPr kumimoji="1" lang="x-none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="" xmlns:a16="http://schemas.microsoft.com/office/drawing/2014/main" id="{D6D04826-2E2A-CCA2-DEE0-4212F3BC30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x-none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="" xmlns:a16="http://schemas.microsoft.com/office/drawing/2014/main" id="{57050181-25D9-E76B-3D55-27C0920990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9DE64-0653-D542-959B-059E7AD56C65}" type="slidenum">
              <a:rPr kumimoji="1" lang="x-none" altLang="en-US" smtClean="0"/>
              <a:pPr/>
              <a:t>‹#›</a:t>
            </a:fld>
            <a:endParaRPr kumimoji="1" lang="x-none" altLang="en-US"/>
          </a:p>
        </p:txBody>
      </p:sp>
    </p:spTree>
    <p:extLst>
      <p:ext uri="{BB962C8B-B14F-4D97-AF65-F5344CB8AC3E}">
        <p14:creationId xmlns="" xmlns:p14="http://schemas.microsoft.com/office/powerpoint/2010/main" val="772548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="" xmlns:a16="http://schemas.microsoft.com/office/drawing/2014/main" id="{70028726-8340-C9F7-8DF7-99E6A5C5AF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ko-KR" altLang="en-US"/>
              <a:t>마스터 제목 스타일 편집</a:t>
            </a:r>
            <a:endParaRPr kumimoji="1" lang="x-none" altLang="en-US"/>
          </a:p>
        </p:txBody>
      </p:sp>
      <p:sp>
        <p:nvSpPr>
          <p:cNvPr id="3" name="텍스트 개체 틀 2">
            <a:extLst>
              <a:ext uri="{FF2B5EF4-FFF2-40B4-BE49-F238E27FC236}">
                <a16:creationId xmlns="" xmlns:a16="http://schemas.microsoft.com/office/drawing/2014/main" id="{744AB124-17D4-8D3B-E5E8-97CDB428490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kumimoji="1" lang="ko-KR" altLang="en-US"/>
              <a:t>마스터 텍스트 스타일을 편집하려면 클릭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="" xmlns:a16="http://schemas.microsoft.com/office/drawing/2014/main" id="{A20DC5F8-BF24-9698-640F-89D884F4DE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3C1C67-1477-2D41-B9FF-193BF5F90065}" type="datetimeFigureOut">
              <a:rPr kumimoji="1" lang="x-none" altLang="en-US" smtClean="0"/>
              <a:pPr/>
              <a:t>2024-08-17</a:t>
            </a:fld>
            <a:endParaRPr kumimoji="1" lang="x-none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="" xmlns:a16="http://schemas.microsoft.com/office/drawing/2014/main" id="{8A0C94C6-C989-0087-1563-FE62AC0F20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x-none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="" xmlns:a16="http://schemas.microsoft.com/office/drawing/2014/main" id="{F7261B56-BF5B-969E-1F73-50496E566E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9DE64-0653-D542-959B-059E7AD56C65}" type="slidenum">
              <a:rPr kumimoji="1" lang="x-none" altLang="en-US" smtClean="0"/>
              <a:pPr/>
              <a:t>‹#›</a:t>
            </a:fld>
            <a:endParaRPr kumimoji="1" lang="x-none" altLang="en-US"/>
          </a:p>
        </p:txBody>
      </p:sp>
    </p:spTree>
    <p:extLst>
      <p:ext uri="{BB962C8B-B14F-4D97-AF65-F5344CB8AC3E}">
        <p14:creationId xmlns="" xmlns:p14="http://schemas.microsoft.com/office/powerpoint/2010/main" val="7308899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="" xmlns:a16="http://schemas.microsoft.com/office/drawing/2014/main" id="{4A9DD3C6-60B8-216D-599C-CC5FA23AA7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ko-KR" altLang="en-US"/>
              <a:t>마스터 제목 스타일 편집</a:t>
            </a:r>
            <a:endParaRPr kumimoji="1" lang="x-none" altLang="en-US"/>
          </a:p>
        </p:txBody>
      </p:sp>
      <p:sp>
        <p:nvSpPr>
          <p:cNvPr id="3" name="내용 개체 틀 2">
            <a:extLst>
              <a:ext uri="{FF2B5EF4-FFF2-40B4-BE49-F238E27FC236}">
                <a16:creationId xmlns="" xmlns:a16="http://schemas.microsoft.com/office/drawing/2014/main" id="{B550EB85-65E9-C185-4ADC-149D5C519EC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ko-KR" altLang="en-US"/>
              <a:t>마스터 텍스트 스타일을 편집하려면 클릭</a:t>
            </a:r>
          </a:p>
          <a:p>
            <a:pPr lvl="1"/>
            <a:r>
              <a:rPr kumimoji="1" lang="ko-KR" altLang="en-US"/>
              <a:t>두 번째 수준</a:t>
            </a:r>
          </a:p>
          <a:p>
            <a:pPr lvl="2"/>
            <a:r>
              <a:rPr kumimoji="1" lang="ko-KR" altLang="en-US"/>
              <a:t>세 번째 수준</a:t>
            </a:r>
          </a:p>
          <a:p>
            <a:pPr lvl="3"/>
            <a:r>
              <a:rPr kumimoji="1" lang="ko-KR" altLang="en-US"/>
              <a:t>네 번째 수준</a:t>
            </a:r>
          </a:p>
          <a:p>
            <a:pPr lvl="4"/>
            <a:r>
              <a:rPr kumimoji="1" lang="ko-KR" altLang="en-US"/>
              <a:t>다섯 번째 수준</a:t>
            </a:r>
            <a:endParaRPr kumimoji="1" lang="x-none" altLang="en-US"/>
          </a:p>
        </p:txBody>
      </p:sp>
      <p:sp>
        <p:nvSpPr>
          <p:cNvPr id="4" name="내용 개체 틀 3">
            <a:extLst>
              <a:ext uri="{FF2B5EF4-FFF2-40B4-BE49-F238E27FC236}">
                <a16:creationId xmlns="" xmlns:a16="http://schemas.microsoft.com/office/drawing/2014/main" id="{5EE72E38-BF84-D2AC-07E6-E30C47BC161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ko-KR" altLang="en-US"/>
              <a:t>마스터 텍스트 스타일을 편집하려면 클릭</a:t>
            </a:r>
          </a:p>
          <a:p>
            <a:pPr lvl="1"/>
            <a:r>
              <a:rPr kumimoji="1" lang="ko-KR" altLang="en-US"/>
              <a:t>두 번째 수준</a:t>
            </a:r>
          </a:p>
          <a:p>
            <a:pPr lvl="2"/>
            <a:r>
              <a:rPr kumimoji="1" lang="ko-KR" altLang="en-US"/>
              <a:t>세 번째 수준</a:t>
            </a:r>
          </a:p>
          <a:p>
            <a:pPr lvl="3"/>
            <a:r>
              <a:rPr kumimoji="1" lang="ko-KR" altLang="en-US"/>
              <a:t>네 번째 수준</a:t>
            </a:r>
          </a:p>
          <a:p>
            <a:pPr lvl="4"/>
            <a:r>
              <a:rPr kumimoji="1" lang="ko-KR" altLang="en-US"/>
              <a:t>다섯 번째 수준</a:t>
            </a:r>
            <a:endParaRPr kumimoji="1" lang="x-none" altLang="en-US"/>
          </a:p>
        </p:txBody>
      </p:sp>
      <p:sp>
        <p:nvSpPr>
          <p:cNvPr id="5" name="날짜 개체 틀 4">
            <a:extLst>
              <a:ext uri="{FF2B5EF4-FFF2-40B4-BE49-F238E27FC236}">
                <a16:creationId xmlns="" xmlns:a16="http://schemas.microsoft.com/office/drawing/2014/main" id="{1C4D58EF-CD69-113F-E5BE-617AF71DFE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3C1C67-1477-2D41-B9FF-193BF5F90065}" type="datetimeFigureOut">
              <a:rPr kumimoji="1" lang="x-none" altLang="en-US" smtClean="0"/>
              <a:pPr/>
              <a:t>2024-08-17</a:t>
            </a:fld>
            <a:endParaRPr kumimoji="1" lang="x-none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="" xmlns:a16="http://schemas.microsoft.com/office/drawing/2014/main" id="{1B8AEA71-330A-BE54-83BA-662B7FB49F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x-none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="" xmlns:a16="http://schemas.microsoft.com/office/drawing/2014/main" id="{396C1EF4-F61C-B73D-4D1C-09BB92149B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9DE64-0653-D542-959B-059E7AD56C65}" type="slidenum">
              <a:rPr kumimoji="1" lang="x-none" altLang="en-US" smtClean="0"/>
              <a:pPr/>
              <a:t>‹#›</a:t>
            </a:fld>
            <a:endParaRPr kumimoji="1" lang="x-none" altLang="en-US"/>
          </a:p>
        </p:txBody>
      </p:sp>
    </p:spTree>
    <p:extLst>
      <p:ext uri="{BB962C8B-B14F-4D97-AF65-F5344CB8AC3E}">
        <p14:creationId xmlns="" xmlns:p14="http://schemas.microsoft.com/office/powerpoint/2010/main" val="18866632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="" xmlns:a16="http://schemas.microsoft.com/office/drawing/2014/main" id="{3FEAEFC6-2069-4625-1C9E-313F8B9E4A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ko-KR" altLang="en-US"/>
              <a:t>마스터 제목 스타일 편집</a:t>
            </a:r>
            <a:endParaRPr kumimoji="1" lang="x-none" altLang="en-US"/>
          </a:p>
        </p:txBody>
      </p:sp>
      <p:sp>
        <p:nvSpPr>
          <p:cNvPr id="3" name="텍스트 개체 틀 2">
            <a:extLst>
              <a:ext uri="{FF2B5EF4-FFF2-40B4-BE49-F238E27FC236}">
                <a16:creationId xmlns="" xmlns:a16="http://schemas.microsoft.com/office/drawing/2014/main" id="{A8CA215D-67D5-A578-60C7-C96298F958C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ko-KR" altLang="en-US"/>
              <a:t>마스터 텍스트 스타일을 편집하려면 클릭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="" xmlns:a16="http://schemas.microsoft.com/office/drawing/2014/main" id="{85E32A26-1A11-BB81-7508-17E7724D1C3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ko-KR" altLang="en-US"/>
              <a:t>마스터 텍스트 스타일을 편집하려면 클릭</a:t>
            </a:r>
          </a:p>
          <a:p>
            <a:pPr lvl="1"/>
            <a:r>
              <a:rPr kumimoji="1" lang="ko-KR" altLang="en-US"/>
              <a:t>두 번째 수준</a:t>
            </a:r>
          </a:p>
          <a:p>
            <a:pPr lvl="2"/>
            <a:r>
              <a:rPr kumimoji="1" lang="ko-KR" altLang="en-US"/>
              <a:t>세 번째 수준</a:t>
            </a:r>
          </a:p>
          <a:p>
            <a:pPr lvl="3"/>
            <a:r>
              <a:rPr kumimoji="1" lang="ko-KR" altLang="en-US"/>
              <a:t>네 번째 수준</a:t>
            </a:r>
          </a:p>
          <a:p>
            <a:pPr lvl="4"/>
            <a:r>
              <a:rPr kumimoji="1" lang="ko-KR" altLang="en-US"/>
              <a:t>다섯 번째 수준</a:t>
            </a:r>
            <a:endParaRPr kumimoji="1" lang="x-none" altLang="en-US"/>
          </a:p>
        </p:txBody>
      </p:sp>
      <p:sp>
        <p:nvSpPr>
          <p:cNvPr id="5" name="텍스트 개체 틀 4">
            <a:extLst>
              <a:ext uri="{FF2B5EF4-FFF2-40B4-BE49-F238E27FC236}">
                <a16:creationId xmlns="" xmlns:a16="http://schemas.microsoft.com/office/drawing/2014/main" id="{8FFDC3B6-BCAB-D4FE-84CD-7C67128E4FC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ko-KR" altLang="en-US"/>
              <a:t>마스터 텍스트 스타일을 편집하려면 클릭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="" xmlns:a16="http://schemas.microsoft.com/office/drawing/2014/main" id="{6C178D3A-04D6-1645-D03B-5D40F1F42D8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ko-KR" altLang="en-US"/>
              <a:t>마스터 텍스트 스타일을 편집하려면 클릭</a:t>
            </a:r>
          </a:p>
          <a:p>
            <a:pPr lvl="1"/>
            <a:r>
              <a:rPr kumimoji="1" lang="ko-KR" altLang="en-US"/>
              <a:t>두 번째 수준</a:t>
            </a:r>
          </a:p>
          <a:p>
            <a:pPr lvl="2"/>
            <a:r>
              <a:rPr kumimoji="1" lang="ko-KR" altLang="en-US"/>
              <a:t>세 번째 수준</a:t>
            </a:r>
          </a:p>
          <a:p>
            <a:pPr lvl="3"/>
            <a:r>
              <a:rPr kumimoji="1" lang="ko-KR" altLang="en-US"/>
              <a:t>네 번째 수준</a:t>
            </a:r>
          </a:p>
          <a:p>
            <a:pPr lvl="4"/>
            <a:r>
              <a:rPr kumimoji="1" lang="ko-KR" altLang="en-US"/>
              <a:t>다섯 번째 수준</a:t>
            </a:r>
            <a:endParaRPr kumimoji="1" lang="x-none" altLang="en-US"/>
          </a:p>
        </p:txBody>
      </p:sp>
      <p:sp>
        <p:nvSpPr>
          <p:cNvPr id="7" name="날짜 개체 틀 6">
            <a:extLst>
              <a:ext uri="{FF2B5EF4-FFF2-40B4-BE49-F238E27FC236}">
                <a16:creationId xmlns="" xmlns:a16="http://schemas.microsoft.com/office/drawing/2014/main" id="{CD4E634A-64FC-EFEC-9CCD-7304C3294B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3C1C67-1477-2D41-B9FF-193BF5F90065}" type="datetimeFigureOut">
              <a:rPr kumimoji="1" lang="x-none" altLang="en-US" smtClean="0"/>
              <a:pPr/>
              <a:t>2024-08-17</a:t>
            </a:fld>
            <a:endParaRPr kumimoji="1" lang="x-none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="" xmlns:a16="http://schemas.microsoft.com/office/drawing/2014/main" id="{83BE8C88-084B-64C9-772A-22ADAE7580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x-none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="" xmlns:a16="http://schemas.microsoft.com/office/drawing/2014/main" id="{040F691E-06E4-8DC8-9E06-420BDAF12E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9DE64-0653-D542-959B-059E7AD56C65}" type="slidenum">
              <a:rPr kumimoji="1" lang="x-none" altLang="en-US" smtClean="0"/>
              <a:pPr/>
              <a:t>‹#›</a:t>
            </a:fld>
            <a:endParaRPr kumimoji="1" lang="x-none" altLang="en-US"/>
          </a:p>
        </p:txBody>
      </p:sp>
    </p:spTree>
    <p:extLst>
      <p:ext uri="{BB962C8B-B14F-4D97-AF65-F5344CB8AC3E}">
        <p14:creationId xmlns="" xmlns:p14="http://schemas.microsoft.com/office/powerpoint/2010/main" val="39719176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="" xmlns:a16="http://schemas.microsoft.com/office/drawing/2014/main" id="{92BF5BD5-0ED8-1AD7-C40D-FD8A34A8CD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ko-KR" altLang="en-US"/>
              <a:t>마스터 제목 스타일 편집</a:t>
            </a:r>
            <a:endParaRPr kumimoji="1" lang="x-none" altLang="en-US"/>
          </a:p>
        </p:txBody>
      </p:sp>
      <p:sp>
        <p:nvSpPr>
          <p:cNvPr id="3" name="날짜 개체 틀 2">
            <a:extLst>
              <a:ext uri="{FF2B5EF4-FFF2-40B4-BE49-F238E27FC236}">
                <a16:creationId xmlns="" xmlns:a16="http://schemas.microsoft.com/office/drawing/2014/main" id="{9A56662F-F6CF-C0F5-3705-C7513B1239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3C1C67-1477-2D41-B9FF-193BF5F90065}" type="datetimeFigureOut">
              <a:rPr kumimoji="1" lang="x-none" altLang="en-US" smtClean="0"/>
              <a:pPr/>
              <a:t>2024-08-17</a:t>
            </a:fld>
            <a:endParaRPr kumimoji="1" lang="x-none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="" xmlns:a16="http://schemas.microsoft.com/office/drawing/2014/main" id="{211DBAB1-3FC3-5D7F-D99A-213922B077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x-none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="" xmlns:a16="http://schemas.microsoft.com/office/drawing/2014/main" id="{8B61F6B3-5A24-189A-9671-7E4A8AE57F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9DE64-0653-D542-959B-059E7AD56C65}" type="slidenum">
              <a:rPr kumimoji="1" lang="x-none" altLang="en-US" smtClean="0"/>
              <a:pPr/>
              <a:t>‹#›</a:t>
            </a:fld>
            <a:endParaRPr kumimoji="1" lang="x-none" altLang="en-US"/>
          </a:p>
        </p:txBody>
      </p:sp>
    </p:spTree>
    <p:extLst>
      <p:ext uri="{BB962C8B-B14F-4D97-AF65-F5344CB8AC3E}">
        <p14:creationId xmlns="" xmlns:p14="http://schemas.microsoft.com/office/powerpoint/2010/main" val="6407255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="" xmlns:a16="http://schemas.microsoft.com/office/drawing/2014/main" id="{51F76334-0E7E-F68F-1DFE-6065EB68D0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3C1C67-1477-2D41-B9FF-193BF5F90065}" type="datetimeFigureOut">
              <a:rPr kumimoji="1" lang="x-none" altLang="en-US" smtClean="0"/>
              <a:pPr/>
              <a:t>2024-08-17</a:t>
            </a:fld>
            <a:endParaRPr kumimoji="1" lang="x-none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="" xmlns:a16="http://schemas.microsoft.com/office/drawing/2014/main" id="{4F113E0F-208B-BB61-55DC-5275A6BE4B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x-none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="" xmlns:a16="http://schemas.microsoft.com/office/drawing/2014/main" id="{F260E9B5-CAE4-0B83-874A-26B3695610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9DE64-0653-D542-959B-059E7AD56C65}" type="slidenum">
              <a:rPr kumimoji="1" lang="x-none" altLang="en-US" smtClean="0"/>
              <a:pPr/>
              <a:t>‹#›</a:t>
            </a:fld>
            <a:endParaRPr kumimoji="1" lang="x-none" altLang="en-US"/>
          </a:p>
        </p:txBody>
      </p:sp>
    </p:spTree>
    <p:extLst>
      <p:ext uri="{BB962C8B-B14F-4D97-AF65-F5344CB8AC3E}">
        <p14:creationId xmlns="" xmlns:p14="http://schemas.microsoft.com/office/powerpoint/2010/main" val="11499862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="" xmlns:a16="http://schemas.microsoft.com/office/drawing/2014/main" id="{F0C7C0D9-625E-ED0C-3320-858C14B007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ko-KR" altLang="en-US"/>
              <a:t>마스터 제목 스타일 편집</a:t>
            </a:r>
            <a:endParaRPr kumimoji="1" lang="x-none" altLang="en-US"/>
          </a:p>
        </p:txBody>
      </p:sp>
      <p:sp>
        <p:nvSpPr>
          <p:cNvPr id="3" name="내용 개체 틀 2">
            <a:extLst>
              <a:ext uri="{FF2B5EF4-FFF2-40B4-BE49-F238E27FC236}">
                <a16:creationId xmlns="" xmlns:a16="http://schemas.microsoft.com/office/drawing/2014/main" id="{D17889EA-9DE1-83D7-9F4F-B50E890C199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ko-KR" altLang="en-US"/>
              <a:t>마스터 텍스트 스타일을 편집하려면 클릭</a:t>
            </a:r>
          </a:p>
          <a:p>
            <a:pPr lvl="1"/>
            <a:r>
              <a:rPr kumimoji="1" lang="ko-KR" altLang="en-US"/>
              <a:t>두 번째 수준</a:t>
            </a:r>
          </a:p>
          <a:p>
            <a:pPr lvl="2"/>
            <a:r>
              <a:rPr kumimoji="1" lang="ko-KR" altLang="en-US"/>
              <a:t>세 번째 수준</a:t>
            </a:r>
          </a:p>
          <a:p>
            <a:pPr lvl="3"/>
            <a:r>
              <a:rPr kumimoji="1" lang="ko-KR" altLang="en-US"/>
              <a:t>네 번째 수준</a:t>
            </a:r>
          </a:p>
          <a:p>
            <a:pPr lvl="4"/>
            <a:r>
              <a:rPr kumimoji="1" lang="ko-KR" altLang="en-US"/>
              <a:t>다섯 번째 수준</a:t>
            </a:r>
            <a:endParaRPr kumimoji="1" lang="x-none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="" xmlns:a16="http://schemas.microsoft.com/office/drawing/2014/main" id="{1EE0AFDB-1BEA-B0CB-7857-EC4F3A7F378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="" xmlns:a16="http://schemas.microsoft.com/office/drawing/2014/main" id="{AF45CF4A-182C-22BB-6DE8-D70BFCB849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3C1C67-1477-2D41-B9FF-193BF5F90065}" type="datetimeFigureOut">
              <a:rPr kumimoji="1" lang="x-none" altLang="en-US" smtClean="0"/>
              <a:pPr/>
              <a:t>2024-08-17</a:t>
            </a:fld>
            <a:endParaRPr kumimoji="1" lang="x-none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="" xmlns:a16="http://schemas.microsoft.com/office/drawing/2014/main" id="{13937FAE-8C07-C831-EB5B-A4A0D933E2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x-none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="" xmlns:a16="http://schemas.microsoft.com/office/drawing/2014/main" id="{90D05BA8-0A31-055E-9E4C-04CF002FDA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9DE64-0653-D542-959B-059E7AD56C65}" type="slidenum">
              <a:rPr kumimoji="1" lang="x-none" altLang="en-US" smtClean="0"/>
              <a:pPr/>
              <a:t>‹#›</a:t>
            </a:fld>
            <a:endParaRPr kumimoji="1" lang="x-none" altLang="en-US"/>
          </a:p>
        </p:txBody>
      </p:sp>
    </p:spTree>
    <p:extLst>
      <p:ext uri="{BB962C8B-B14F-4D97-AF65-F5344CB8AC3E}">
        <p14:creationId xmlns="" xmlns:p14="http://schemas.microsoft.com/office/powerpoint/2010/main" val="11666392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="" xmlns:a16="http://schemas.microsoft.com/office/drawing/2014/main" id="{EFCD794B-A2DB-8740-94FB-1D23082990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ko-KR" altLang="en-US"/>
              <a:t>마스터 제목 스타일 편집</a:t>
            </a:r>
            <a:endParaRPr kumimoji="1" lang="x-none" altLang="en-US"/>
          </a:p>
        </p:txBody>
      </p:sp>
      <p:sp>
        <p:nvSpPr>
          <p:cNvPr id="3" name="그림 개체 틀 2">
            <a:extLst>
              <a:ext uri="{FF2B5EF4-FFF2-40B4-BE49-F238E27FC236}">
                <a16:creationId xmlns="" xmlns:a16="http://schemas.microsoft.com/office/drawing/2014/main" id="{96FF4D08-31A5-FDFF-0D3A-456199A1F76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x-none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="" xmlns:a16="http://schemas.microsoft.com/office/drawing/2014/main" id="{C5E0AE38-3FD2-9AB5-DF1D-8725ED3C3E1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="" xmlns:a16="http://schemas.microsoft.com/office/drawing/2014/main" id="{97D70B52-2070-C772-FCAE-6A9592E736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3C1C67-1477-2D41-B9FF-193BF5F90065}" type="datetimeFigureOut">
              <a:rPr kumimoji="1" lang="x-none" altLang="en-US" smtClean="0"/>
              <a:pPr/>
              <a:t>2024-08-17</a:t>
            </a:fld>
            <a:endParaRPr kumimoji="1" lang="x-none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="" xmlns:a16="http://schemas.microsoft.com/office/drawing/2014/main" id="{AA9E8568-EAC2-E1C5-E118-EAFEFD2DE0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x-none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="" xmlns:a16="http://schemas.microsoft.com/office/drawing/2014/main" id="{08F9E1FB-FEE8-2C51-B9BF-CEC8D933C9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9DE64-0653-D542-959B-059E7AD56C65}" type="slidenum">
              <a:rPr kumimoji="1" lang="x-none" altLang="en-US" smtClean="0"/>
              <a:pPr/>
              <a:t>‹#›</a:t>
            </a:fld>
            <a:endParaRPr kumimoji="1" lang="x-none" altLang="en-US"/>
          </a:p>
        </p:txBody>
      </p:sp>
    </p:spTree>
    <p:extLst>
      <p:ext uri="{BB962C8B-B14F-4D97-AF65-F5344CB8AC3E}">
        <p14:creationId xmlns="" xmlns:p14="http://schemas.microsoft.com/office/powerpoint/2010/main" val="28541081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="" xmlns:a16="http://schemas.microsoft.com/office/drawing/2014/main" id="{079C76FD-9F1B-C2DA-2D3E-000C734C22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ko-KR" altLang="en-US"/>
              <a:t>마스터 제목 스타일 편집</a:t>
            </a:r>
            <a:endParaRPr kumimoji="1" lang="x-none" altLang="en-US"/>
          </a:p>
        </p:txBody>
      </p:sp>
      <p:sp>
        <p:nvSpPr>
          <p:cNvPr id="3" name="텍스트 개체 틀 2">
            <a:extLst>
              <a:ext uri="{FF2B5EF4-FFF2-40B4-BE49-F238E27FC236}">
                <a16:creationId xmlns="" xmlns:a16="http://schemas.microsoft.com/office/drawing/2014/main" id="{17AE6F04-B19E-863F-30B3-02C7536168B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ko-KR" altLang="en-US"/>
              <a:t>마스터 텍스트 스타일을 편집하려면 클릭</a:t>
            </a:r>
          </a:p>
          <a:p>
            <a:pPr lvl="1"/>
            <a:r>
              <a:rPr kumimoji="1" lang="ko-KR" altLang="en-US"/>
              <a:t>두 번째 수준</a:t>
            </a:r>
          </a:p>
          <a:p>
            <a:pPr lvl="2"/>
            <a:r>
              <a:rPr kumimoji="1" lang="ko-KR" altLang="en-US"/>
              <a:t>세 번째 수준</a:t>
            </a:r>
          </a:p>
          <a:p>
            <a:pPr lvl="3"/>
            <a:r>
              <a:rPr kumimoji="1" lang="ko-KR" altLang="en-US"/>
              <a:t>네 번째 수준</a:t>
            </a:r>
          </a:p>
          <a:p>
            <a:pPr lvl="4"/>
            <a:r>
              <a:rPr kumimoji="1" lang="ko-KR" altLang="en-US"/>
              <a:t>다섯 번째 수준</a:t>
            </a:r>
            <a:endParaRPr kumimoji="1" lang="x-none" altLang="en-US"/>
          </a:p>
        </p:txBody>
      </p:sp>
      <p:sp>
        <p:nvSpPr>
          <p:cNvPr id="4" name="날짜 개체 틀 3">
            <a:extLst>
              <a:ext uri="{FF2B5EF4-FFF2-40B4-BE49-F238E27FC236}">
                <a16:creationId xmlns="" xmlns:a16="http://schemas.microsoft.com/office/drawing/2014/main" id="{2F2714DE-B4CC-8571-AB2B-72F10781F80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33C1C67-1477-2D41-B9FF-193BF5F90065}" type="datetimeFigureOut">
              <a:rPr kumimoji="1" lang="x-none" altLang="en-US" smtClean="0"/>
              <a:pPr/>
              <a:t>2024-08-17</a:t>
            </a:fld>
            <a:endParaRPr kumimoji="1" lang="x-none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="" xmlns:a16="http://schemas.microsoft.com/office/drawing/2014/main" id="{638BF536-AB91-B21A-8CA1-4A20BCE4261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kumimoji="1" lang="x-none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="" xmlns:a16="http://schemas.microsoft.com/office/drawing/2014/main" id="{07BEA3BE-2AAE-3127-43F7-6199BEEE7F8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569DE64-0653-D542-959B-059E7AD56C65}" type="slidenum">
              <a:rPr kumimoji="1" lang="x-none" altLang="en-US" smtClean="0"/>
              <a:pPr/>
              <a:t>‹#›</a:t>
            </a:fld>
            <a:endParaRPr kumimoji="1" lang="x-none" altLang="en-US"/>
          </a:p>
        </p:txBody>
      </p:sp>
    </p:spTree>
    <p:extLst>
      <p:ext uri="{BB962C8B-B14F-4D97-AF65-F5344CB8AC3E}">
        <p14:creationId xmlns="" xmlns:p14="http://schemas.microsoft.com/office/powerpoint/2010/main" val="40259802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x-non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그림 15" descr="직사각형, 스크린샷, 라인, 텍스트이(가) 표시된 사진&#10;&#10;자동 생성된 설명">
            <a:extLst>
              <a:ext uri="{FF2B5EF4-FFF2-40B4-BE49-F238E27FC236}">
                <a16:creationId xmlns="" xmlns:a16="http://schemas.microsoft.com/office/drawing/2014/main" id="{22E7E985-22D2-910B-AF9D-86BDA66FFA9A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="" xmlns:a16="http://schemas.microsoft.com/office/drawing/2014/main" id="{0E3EE7BD-BA60-409C-6506-6A60A6928D08}"/>
              </a:ext>
            </a:extLst>
          </p:cNvPr>
          <p:cNvSpPr txBox="1"/>
          <p:nvPr/>
        </p:nvSpPr>
        <p:spPr>
          <a:xfrm>
            <a:off x="9030493" y="691443"/>
            <a:ext cx="1921934" cy="40011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r"/>
            <a:r>
              <a:rPr lang="en-US" altLang="x-none" sz="2000" dirty="0">
                <a:solidFill>
                  <a:srgbClr val="FDD45C"/>
                </a:solidFill>
                <a:effectLst/>
                <a:ea typeface="Noto Sans KR Medium" panose="020B0500000000000000" pitchFamily="34" charset="-128"/>
              </a:rPr>
              <a:t>Lesson </a:t>
            </a:r>
            <a:r>
              <a:rPr lang="en-US" altLang="x-none" sz="2000" dirty="0" smtClean="0">
                <a:solidFill>
                  <a:srgbClr val="FDD45C"/>
                </a:solidFill>
                <a:effectLst/>
                <a:ea typeface="Noto Sans KR Medium" panose="020B0500000000000000" pitchFamily="34" charset="-128"/>
              </a:rPr>
              <a:t>2</a:t>
            </a:r>
            <a:endParaRPr lang="en-US" altLang="x-none" sz="2000" dirty="0">
              <a:solidFill>
                <a:srgbClr val="FDD45C"/>
              </a:solidFill>
              <a:effectLst/>
              <a:ea typeface="Noto Sans KR Medium" panose="020B0500000000000000" pitchFamily="34" charset="-128"/>
            </a:endParaRPr>
          </a:p>
        </p:txBody>
      </p:sp>
      <p:cxnSp>
        <p:nvCxnSpPr>
          <p:cNvPr id="6" name="직선 연결선[R] 5">
            <a:extLst>
              <a:ext uri="{FF2B5EF4-FFF2-40B4-BE49-F238E27FC236}">
                <a16:creationId xmlns="" xmlns:a16="http://schemas.microsoft.com/office/drawing/2014/main" id="{38112E1E-27E7-E0C7-B534-03C7F9053DB0}"/>
              </a:ext>
            </a:extLst>
          </p:cNvPr>
          <p:cNvCxnSpPr>
            <a:cxnSpLocks/>
          </p:cNvCxnSpPr>
          <p:nvPr/>
        </p:nvCxnSpPr>
        <p:spPr>
          <a:xfrm>
            <a:off x="9745362" y="1116000"/>
            <a:ext cx="1506218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="" xmlns:a16="http://schemas.microsoft.com/office/drawing/2014/main" id="{214A8120-ECFB-6292-DA25-2781BD526AE7}"/>
              </a:ext>
            </a:extLst>
          </p:cNvPr>
          <p:cNvSpPr txBox="1"/>
          <p:nvPr/>
        </p:nvSpPr>
        <p:spPr>
          <a:xfrm>
            <a:off x="711200" y="2918075"/>
            <a:ext cx="10540380" cy="938719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/>
            <a:r>
              <a:rPr lang="en-US" altLang="ko-KR" sz="5500" b="1" dirty="0" smtClean="0">
                <a:effectLst/>
                <a:latin typeface="+mj-ea"/>
                <a:ea typeface="+mj-ea"/>
              </a:rPr>
              <a:t>Coloring Your Life</a:t>
            </a:r>
            <a:endParaRPr lang="en-US" altLang="x-none" sz="5500" dirty="0">
              <a:effectLst/>
              <a:latin typeface="+mj-ea"/>
              <a:ea typeface="+mj-ea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="" xmlns:a16="http://schemas.microsoft.com/office/drawing/2014/main" id="{6675700B-1D35-F483-DC7A-B6DB09BB8CA0}"/>
              </a:ext>
            </a:extLst>
          </p:cNvPr>
          <p:cNvSpPr txBox="1"/>
          <p:nvPr/>
        </p:nvSpPr>
        <p:spPr>
          <a:xfrm>
            <a:off x="5261390" y="4825347"/>
            <a:ext cx="144000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kumimoji="1" lang="en-US" altLang="x-none" sz="2400" spc="100" dirty="0">
                <a:solidFill>
                  <a:schemeClr val="bg1"/>
                </a:solidFill>
                <a:latin typeface="Noto Sans KR Medium" panose="020B0500000000000000" pitchFamily="34" charset="-128"/>
                <a:ea typeface="Noto Sans KR Medium" panose="020B0500000000000000" pitchFamily="34" charset="-128"/>
              </a:rPr>
              <a:t>START</a:t>
            </a:r>
            <a:endParaRPr kumimoji="1" lang="x-none" altLang="en-US" sz="2400" spc="100" dirty="0">
              <a:solidFill>
                <a:schemeClr val="bg1"/>
              </a:solidFill>
              <a:latin typeface="Noto Sans KR Medium" panose="020B0500000000000000" pitchFamily="34" charset="-128"/>
              <a:ea typeface="Noto Sans KR Medium" panose="020B0500000000000000" pitchFamily="34" charset="-128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6439188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그림 16" descr="직사각형, 스크린샷, 라인, 텍스트이(가) 표시된 사진&#10;&#10;자동 생성된 설명">
            <a:extLst>
              <a:ext uri="{FF2B5EF4-FFF2-40B4-BE49-F238E27FC236}">
                <a16:creationId xmlns="" xmlns:a16="http://schemas.microsoft.com/office/drawing/2014/main" id="{DE32FE6E-520E-C226-F32A-CB19172A4FD0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="" xmlns:a16="http://schemas.microsoft.com/office/drawing/2014/main" id="{0E3EE7BD-BA60-409C-6506-6A60A6928D08}"/>
              </a:ext>
            </a:extLst>
          </p:cNvPr>
          <p:cNvSpPr txBox="1"/>
          <p:nvPr/>
        </p:nvSpPr>
        <p:spPr>
          <a:xfrm>
            <a:off x="9030493" y="691443"/>
            <a:ext cx="1921934" cy="40011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r"/>
            <a:r>
              <a:rPr lang="en-US" altLang="x-none" sz="2000" dirty="0">
                <a:solidFill>
                  <a:srgbClr val="F9C158"/>
                </a:solidFill>
                <a:effectLst/>
                <a:latin typeface="+mj-lt"/>
                <a:ea typeface="Noto Sans KR Medium" panose="020B0500000000000000" pitchFamily="34" charset="-128"/>
              </a:rPr>
              <a:t>Lesson </a:t>
            </a:r>
            <a:r>
              <a:rPr lang="en-US" altLang="x-none" sz="2000" dirty="0" smtClean="0">
                <a:solidFill>
                  <a:srgbClr val="F9C158"/>
                </a:solidFill>
                <a:effectLst/>
                <a:latin typeface="+mj-lt"/>
                <a:ea typeface="Noto Sans KR Medium" panose="020B0500000000000000" pitchFamily="34" charset="-128"/>
              </a:rPr>
              <a:t>2</a:t>
            </a:r>
            <a:endParaRPr lang="en-US" altLang="x-none" sz="2000" dirty="0">
              <a:solidFill>
                <a:srgbClr val="F9C158"/>
              </a:solidFill>
              <a:effectLst/>
              <a:latin typeface="+mj-lt"/>
              <a:ea typeface="Noto Sans KR Medium" panose="020B0500000000000000" pitchFamily="34" charset="-128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="" xmlns:a16="http://schemas.microsoft.com/office/drawing/2014/main" id="{2AA0DAB0-76DA-979D-9FA4-FA4F810F2F8C}"/>
              </a:ext>
            </a:extLst>
          </p:cNvPr>
          <p:cNvSpPr txBox="1"/>
          <p:nvPr/>
        </p:nvSpPr>
        <p:spPr>
          <a:xfrm>
            <a:off x="1257507" y="2825070"/>
            <a:ext cx="9761945" cy="2354491"/>
          </a:xfrm>
          <a:prstGeom prst="rect">
            <a:avLst/>
          </a:prstGeom>
          <a:noFill/>
        </p:spPr>
        <p:txBody>
          <a:bodyPr wrap="square" lIns="0" tIns="0" rIns="0" bIns="0" anchor="t">
            <a:spAutoFit/>
          </a:bodyPr>
          <a:lstStyle/>
          <a:p>
            <a:pPr>
              <a:lnSpc>
                <a:spcPct val="170000"/>
              </a:lnSpc>
            </a:pPr>
            <a:r>
              <a:rPr lang="en-US" altLang="ko-KR" sz="3000" dirty="0" smtClean="0">
                <a:latin typeface="+mn-ea"/>
              </a:rPr>
              <a:t>enjoy</a:t>
            </a:r>
            <a:r>
              <a:rPr lang="ko-KR" altLang="en-US" sz="3000" dirty="0" smtClean="0">
                <a:latin typeface="+mn-ea"/>
              </a:rPr>
              <a:t>와 </a:t>
            </a:r>
            <a:r>
              <a:rPr lang="en-US" altLang="ko-KR" sz="3000" dirty="0" smtClean="0">
                <a:latin typeface="+mn-ea"/>
              </a:rPr>
              <a:t>love</a:t>
            </a:r>
            <a:r>
              <a:rPr lang="ko-KR" altLang="en-US" sz="3000" dirty="0" smtClean="0">
                <a:latin typeface="+mn-ea"/>
              </a:rPr>
              <a:t>는 </a:t>
            </a:r>
            <a:r>
              <a:rPr lang="en-US" altLang="ko-KR" sz="3000" dirty="0" smtClean="0">
                <a:latin typeface="+mn-ea"/>
              </a:rPr>
              <a:t>like</a:t>
            </a:r>
            <a:r>
              <a:rPr lang="ko-KR" altLang="en-US" sz="3000" dirty="0" smtClean="0">
                <a:latin typeface="+mn-ea"/>
              </a:rPr>
              <a:t>보다 더 강한 긍정적인 감정을 나타낼 때 사용하는 표현으로 </a:t>
            </a:r>
            <a:r>
              <a:rPr lang="en-US" altLang="ko-KR" sz="3000" dirty="0" smtClean="0">
                <a:latin typeface="+mn-ea"/>
              </a:rPr>
              <a:t>enjoy</a:t>
            </a:r>
            <a:r>
              <a:rPr lang="ko-KR" altLang="en-US" sz="3000" dirty="0" smtClean="0">
                <a:latin typeface="+mn-ea"/>
              </a:rPr>
              <a:t>는 경험이나 활동을 즐겼다는 의미로 주로 사용된다</a:t>
            </a:r>
            <a:r>
              <a:rPr lang="en-US" altLang="ko-KR" sz="3000" dirty="0" smtClean="0">
                <a:latin typeface="+mn-ea"/>
              </a:rPr>
              <a:t>. </a:t>
            </a:r>
          </a:p>
        </p:txBody>
      </p:sp>
      <p:cxnSp>
        <p:nvCxnSpPr>
          <p:cNvPr id="2" name="직선 연결선[R] 1">
            <a:extLst>
              <a:ext uri="{FF2B5EF4-FFF2-40B4-BE49-F238E27FC236}">
                <a16:creationId xmlns="" xmlns:a16="http://schemas.microsoft.com/office/drawing/2014/main" id="{7F2AE2D6-76FB-7457-EA7A-4438AB4FFAC4}"/>
              </a:ext>
            </a:extLst>
          </p:cNvPr>
          <p:cNvCxnSpPr>
            <a:cxnSpLocks/>
          </p:cNvCxnSpPr>
          <p:nvPr/>
        </p:nvCxnSpPr>
        <p:spPr>
          <a:xfrm>
            <a:off x="9745362" y="1116000"/>
            <a:ext cx="1506218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="" xmlns:a16="http://schemas.microsoft.com/office/drawing/2014/main" id="{A333A994-49D1-9D0D-C597-2CE117762B3A}"/>
              </a:ext>
            </a:extLst>
          </p:cNvPr>
          <p:cNvSpPr txBox="1">
            <a:spLocks/>
          </p:cNvSpPr>
          <p:nvPr/>
        </p:nvSpPr>
        <p:spPr>
          <a:xfrm>
            <a:off x="1169357" y="818455"/>
            <a:ext cx="4512356" cy="461665"/>
          </a:xfrm>
          <a:prstGeom prst="rect">
            <a:avLst/>
          </a:prstGeom>
          <a:noFill/>
        </p:spPr>
        <p:txBody>
          <a:bodyPr wrap="square" anchor="t">
            <a:spAutoFit/>
          </a:bodyPr>
          <a:lstStyle/>
          <a:p>
            <a:r>
              <a:rPr lang="ko-KR" altLang="en-US" sz="2400" b="1" spc="-100" dirty="0" smtClean="0">
                <a:solidFill>
                  <a:schemeClr val="bg1"/>
                </a:solidFill>
                <a:highlight>
                  <a:srgbClr val="F7AB00"/>
                </a:highlight>
                <a:latin typeface="+mj-ea"/>
              </a:rPr>
              <a:t>좋아하는 것 표현하기</a:t>
            </a:r>
            <a:endParaRPr lang="en-US" altLang="x-none" sz="2400" b="1" spc="-100" dirty="0" smtClean="0">
              <a:solidFill>
                <a:schemeClr val="bg1"/>
              </a:solidFill>
              <a:highlight>
                <a:srgbClr val="F7AB00"/>
              </a:highlight>
              <a:latin typeface="+mj-ea"/>
            </a:endParaRPr>
          </a:p>
        </p:txBody>
      </p:sp>
      <p:sp>
        <p:nvSpPr>
          <p:cNvPr id="6" name="모서리가 둥근 직사각형 5">
            <a:extLst>
              <a:ext uri="{FF2B5EF4-FFF2-40B4-BE49-F238E27FC236}">
                <a16:creationId xmlns="" xmlns:a16="http://schemas.microsoft.com/office/drawing/2014/main" id="{9F15416E-45FB-7E86-A365-FBBE798011FE}"/>
              </a:ext>
            </a:extLst>
          </p:cNvPr>
          <p:cNvSpPr/>
          <p:nvPr/>
        </p:nvSpPr>
        <p:spPr>
          <a:xfrm>
            <a:off x="1257508" y="1753797"/>
            <a:ext cx="6300288" cy="846000"/>
          </a:xfrm>
          <a:prstGeom prst="roundRect">
            <a:avLst/>
          </a:prstGeom>
          <a:solidFill>
            <a:srgbClr val="FFF3D4"/>
          </a:solidFill>
          <a:ln w="12700">
            <a:solidFill>
              <a:srgbClr val="FCD35C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x-none" altLang="en-US" dirty="0"/>
          </a:p>
        </p:txBody>
      </p:sp>
      <p:sp>
        <p:nvSpPr>
          <p:cNvPr id="5" name="TextBox 4">
            <a:extLst>
              <a:ext uri="{FF2B5EF4-FFF2-40B4-BE49-F238E27FC236}">
                <a16:creationId xmlns="" xmlns:a16="http://schemas.microsoft.com/office/drawing/2014/main" id="{FC157270-3C16-3686-F391-3705D6DB14BC}"/>
              </a:ext>
            </a:extLst>
          </p:cNvPr>
          <p:cNvSpPr txBox="1"/>
          <p:nvPr/>
        </p:nvSpPr>
        <p:spPr>
          <a:xfrm>
            <a:off x="1494038" y="1639045"/>
            <a:ext cx="7547325" cy="828240"/>
          </a:xfrm>
          <a:prstGeom prst="rect">
            <a:avLst/>
          </a:prstGeom>
          <a:noFill/>
        </p:spPr>
        <p:txBody>
          <a:bodyPr wrap="square" lIns="0" tIns="0" rIns="0" bIns="0" anchor="t">
            <a:spAutoFit/>
          </a:bodyPr>
          <a:lstStyle/>
          <a:p>
            <a:pPr>
              <a:lnSpc>
                <a:spcPct val="170000"/>
              </a:lnSpc>
            </a:pPr>
            <a:r>
              <a:rPr lang="en-US" altLang="ko-KR" sz="3600" b="1" spc="-150" dirty="0" smtClean="0">
                <a:effectLst/>
                <a:latin typeface="+mj-lt"/>
                <a:ea typeface="Noto Sans KR" panose="020B0500000000000000" pitchFamily="34" charset="-128"/>
              </a:rPr>
              <a:t>I enjoy swimming</a:t>
            </a:r>
            <a:r>
              <a:rPr lang="en-US" altLang="ko-KR" sz="3600" spc="-150" dirty="0" smtClean="0">
                <a:effectLst/>
                <a:latin typeface="+mj-lt"/>
                <a:ea typeface="Noto Sans KR" panose="020B0500000000000000" pitchFamily="34" charset="-128"/>
              </a:rPr>
              <a:t> in my free time.</a:t>
            </a:r>
            <a:endParaRPr lang="en-US" altLang="x-none" sz="3600" spc="-150" dirty="0">
              <a:effectLst/>
              <a:latin typeface="+mj-lt"/>
              <a:ea typeface="Noto Sans KR" panose="020B0500000000000000" pitchFamily="34" charset="-128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8499190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그림 16" descr="직사각형, 스크린샷, 라인, 텍스트이(가) 표시된 사진&#10;&#10;자동 생성된 설명">
            <a:extLst>
              <a:ext uri="{FF2B5EF4-FFF2-40B4-BE49-F238E27FC236}">
                <a16:creationId xmlns="" xmlns:a16="http://schemas.microsoft.com/office/drawing/2014/main" id="{DE32FE6E-520E-C226-F32A-CB19172A4FD0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="" xmlns:a16="http://schemas.microsoft.com/office/drawing/2014/main" id="{0E3EE7BD-BA60-409C-6506-6A60A6928D08}"/>
              </a:ext>
            </a:extLst>
          </p:cNvPr>
          <p:cNvSpPr txBox="1"/>
          <p:nvPr/>
        </p:nvSpPr>
        <p:spPr>
          <a:xfrm>
            <a:off x="9030493" y="691443"/>
            <a:ext cx="1921934" cy="40011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r"/>
            <a:r>
              <a:rPr lang="en-US" altLang="x-none" sz="2000" dirty="0">
                <a:solidFill>
                  <a:srgbClr val="F9C158"/>
                </a:solidFill>
                <a:effectLst/>
                <a:latin typeface="+mj-lt"/>
                <a:ea typeface="Noto Sans KR Medium" panose="020B0500000000000000" pitchFamily="34" charset="-128"/>
              </a:rPr>
              <a:t>Lesson </a:t>
            </a:r>
            <a:r>
              <a:rPr lang="en-US" altLang="x-none" sz="2000" dirty="0" smtClean="0">
                <a:solidFill>
                  <a:srgbClr val="F9C158"/>
                </a:solidFill>
                <a:effectLst/>
                <a:latin typeface="+mj-lt"/>
                <a:ea typeface="Noto Sans KR Medium" panose="020B0500000000000000" pitchFamily="34" charset="-128"/>
              </a:rPr>
              <a:t>2</a:t>
            </a:r>
            <a:endParaRPr lang="en-US" altLang="x-none" sz="2000" dirty="0">
              <a:solidFill>
                <a:srgbClr val="F9C158"/>
              </a:solidFill>
              <a:effectLst/>
              <a:latin typeface="+mj-lt"/>
              <a:ea typeface="Noto Sans KR Medium" panose="020B0500000000000000" pitchFamily="34" charset="-128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="" xmlns:a16="http://schemas.microsoft.com/office/drawing/2014/main" id="{2AA0DAB0-76DA-979D-9FA4-FA4F810F2F8C}"/>
              </a:ext>
            </a:extLst>
          </p:cNvPr>
          <p:cNvSpPr txBox="1"/>
          <p:nvPr/>
        </p:nvSpPr>
        <p:spPr>
          <a:xfrm>
            <a:off x="1220186" y="1808033"/>
            <a:ext cx="9631580" cy="2215991"/>
          </a:xfrm>
          <a:prstGeom prst="rect">
            <a:avLst/>
          </a:prstGeom>
          <a:noFill/>
        </p:spPr>
        <p:txBody>
          <a:bodyPr wrap="square" lIns="0" tIns="0" rIns="0" bIns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3200" dirty="0" smtClean="0">
                <a:latin typeface="+mn-ea"/>
              </a:rPr>
              <a:t>● I </a:t>
            </a:r>
            <a:r>
              <a:rPr lang="en-US" altLang="ko-KR" sz="3200" b="1" dirty="0" smtClean="0">
                <a:latin typeface="+mn-ea"/>
              </a:rPr>
              <a:t>enjoy taking </a:t>
            </a:r>
            <a:r>
              <a:rPr lang="en-US" altLang="ko-KR" sz="3200" dirty="0" smtClean="0">
                <a:latin typeface="+mn-ea"/>
              </a:rPr>
              <a:t>walks at the local park. </a:t>
            </a:r>
          </a:p>
          <a:p>
            <a:pPr>
              <a:lnSpc>
                <a:spcPct val="150000"/>
              </a:lnSpc>
            </a:pPr>
            <a:r>
              <a:rPr lang="en-US" altLang="ko-KR" sz="3200" dirty="0" smtClean="0">
                <a:latin typeface="+mn-ea"/>
              </a:rPr>
              <a:t>● I </a:t>
            </a:r>
            <a:r>
              <a:rPr lang="en-US" altLang="ko-KR" sz="3200" b="1" dirty="0" smtClean="0">
                <a:latin typeface="+mn-ea"/>
              </a:rPr>
              <a:t>like to play </a:t>
            </a:r>
            <a:r>
              <a:rPr lang="en-US" altLang="ko-KR" sz="3200" dirty="0" smtClean="0">
                <a:latin typeface="+mn-ea"/>
              </a:rPr>
              <a:t>basketball. </a:t>
            </a:r>
          </a:p>
          <a:p>
            <a:pPr>
              <a:lnSpc>
                <a:spcPct val="150000"/>
              </a:lnSpc>
            </a:pPr>
            <a:r>
              <a:rPr lang="en-US" altLang="ko-KR" sz="3200" dirty="0" smtClean="0">
                <a:latin typeface="+mn-ea"/>
              </a:rPr>
              <a:t>● I </a:t>
            </a:r>
            <a:r>
              <a:rPr lang="en-US" altLang="ko-KR" sz="3200" b="1" dirty="0" smtClean="0">
                <a:latin typeface="+mn-ea"/>
              </a:rPr>
              <a:t>love to listen </a:t>
            </a:r>
            <a:r>
              <a:rPr lang="en-US" altLang="ko-KR" sz="3200" dirty="0" smtClean="0">
                <a:latin typeface="+mn-ea"/>
              </a:rPr>
              <a:t>to rap music.</a:t>
            </a:r>
            <a:endParaRPr lang="ko-KR" altLang="en-US" sz="3200" dirty="0" smtClean="0">
              <a:latin typeface="+mn-ea"/>
            </a:endParaRPr>
          </a:p>
        </p:txBody>
      </p:sp>
      <p:cxnSp>
        <p:nvCxnSpPr>
          <p:cNvPr id="2" name="직선 연결선[R] 1">
            <a:extLst>
              <a:ext uri="{FF2B5EF4-FFF2-40B4-BE49-F238E27FC236}">
                <a16:creationId xmlns="" xmlns:a16="http://schemas.microsoft.com/office/drawing/2014/main" id="{7F2AE2D6-76FB-7457-EA7A-4438AB4FFAC4}"/>
              </a:ext>
            </a:extLst>
          </p:cNvPr>
          <p:cNvCxnSpPr>
            <a:cxnSpLocks/>
          </p:cNvCxnSpPr>
          <p:nvPr/>
        </p:nvCxnSpPr>
        <p:spPr>
          <a:xfrm>
            <a:off x="9745362" y="1116000"/>
            <a:ext cx="1506218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="" xmlns:a16="http://schemas.microsoft.com/office/drawing/2014/main" id="{A333A994-49D1-9D0D-C597-2CE117762B3A}"/>
              </a:ext>
            </a:extLst>
          </p:cNvPr>
          <p:cNvSpPr txBox="1">
            <a:spLocks/>
          </p:cNvSpPr>
          <p:nvPr/>
        </p:nvSpPr>
        <p:spPr>
          <a:xfrm>
            <a:off x="1169357" y="818455"/>
            <a:ext cx="4512356" cy="461665"/>
          </a:xfrm>
          <a:prstGeom prst="rect">
            <a:avLst/>
          </a:prstGeom>
          <a:noFill/>
        </p:spPr>
        <p:txBody>
          <a:bodyPr wrap="square" anchor="t">
            <a:spAutoFit/>
          </a:bodyPr>
          <a:lstStyle/>
          <a:p>
            <a:r>
              <a:rPr lang="ko-KR" altLang="en-US" sz="2400" b="1" spc="-100" dirty="0" smtClean="0">
                <a:solidFill>
                  <a:schemeClr val="bg1"/>
                </a:solidFill>
                <a:highlight>
                  <a:srgbClr val="F7AB00"/>
                </a:highlight>
                <a:latin typeface="+mj-ea"/>
              </a:rPr>
              <a:t>좋아하는 것 표현하기</a:t>
            </a:r>
            <a:endParaRPr lang="en-US" altLang="x-none" sz="2400" b="1" spc="-100" dirty="0" smtClean="0">
              <a:solidFill>
                <a:schemeClr val="bg1"/>
              </a:solidFill>
              <a:highlight>
                <a:srgbClr val="F7AB00"/>
              </a:highlight>
              <a:latin typeface="+mj-ea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8499190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그림 6" descr="직사각형, 스크린샷, 라인, 텍스트이(가) 표시된 사진&#10;&#10;자동 생성된 설명">
            <a:extLst>
              <a:ext uri="{FF2B5EF4-FFF2-40B4-BE49-F238E27FC236}">
                <a16:creationId xmlns="" xmlns:a16="http://schemas.microsoft.com/office/drawing/2014/main" id="{8745C335-129A-CD8C-EB5C-7B513101AF7B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="" xmlns:a16="http://schemas.microsoft.com/office/drawing/2014/main" id="{0E3EE7BD-BA60-409C-6506-6A60A6928D08}"/>
              </a:ext>
            </a:extLst>
          </p:cNvPr>
          <p:cNvSpPr txBox="1"/>
          <p:nvPr/>
        </p:nvSpPr>
        <p:spPr>
          <a:xfrm>
            <a:off x="9030493" y="691443"/>
            <a:ext cx="1921934" cy="40011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r"/>
            <a:r>
              <a:rPr lang="en-US" altLang="x-none" sz="2000" dirty="0">
                <a:solidFill>
                  <a:srgbClr val="F9C158"/>
                </a:solidFill>
                <a:effectLst/>
                <a:latin typeface="+mj-lt"/>
                <a:ea typeface="Noto Sans KR Medium" panose="020B0500000000000000" pitchFamily="34" charset="-128"/>
              </a:rPr>
              <a:t>Lesson </a:t>
            </a:r>
            <a:r>
              <a:rPr lang="en-US" altLang="x-none" sz="2000" dirty="0" smtClean="0">
                <a:solidFill>
                  <a:srgbClr val="F9C158"/>
                </a:solidFill>
                <a:effectLst/>
                <a:latin typeface="+mj-lt"/>
                <a:ea typeface="Noto Sans KR Medium" panose="020B0500000000000000" pitchFamily="34" charset="-128"/>
              </a:rPr>
              <a:t>2</a:t>
            </a:r>
            <a:endParaRPr lang="en-US" altLang="x-none" sz="2000" dirty="0">
              <a:solidFill>
                <a:srgbClr val="F9C158"/>
              </a:solidFill>
              <a:effectLst/>
              <a:latin typeface="+mj-lt"/>
              <a:ea typeface="Noto Sans KR Medium" panose="020B0500000000000000" pitchFamily="34" charset="-128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="" xmlns:a16="http://schemas.microsoft.com/office/drawing/2014/main" id="{2AA0DAB0-76DA-979D-9FA4-FA4F810F2F8C}"/>
              </a:ext>
            </a:extLst>
          </p:cNvPr>
          <p:cNvSpPr txBox="1"/>
          <p:nvPr/>
        </p:nvSpPr>
        <p:spPr>
          <a:xfrm>
            <a:off x="1229515" y="2764910"/>
            <a:ext cx="9789937" cy="3924151"/>
          </a:xfrm>
          <a:prstGeom prst="rect">
            <a:avLst/>
          </a:prstGeom>
          <a:noFill/>
        </p:spPr>
        <p:txBody>
          <a:bodyPr wrap="square" lIns="0" tIns="0" rIns="0" bIns="0" anchor="t">
            <a:spAutoFit/>
          </a:bodyPr>
          <a:lstStyle/>
          <a:p>
            <a:pPr>
              <a:lnSpc>
                <a:spcPct val="170000"/>
              </a:lnSpc>
            </a:pPr>
            <a:r>
              <a:rPr lang="ko-KR" altLang="en-US" sz="3000" dirty="0" smtClean="0">
                <a:latin typeface="+mn-ea"/>
              </a:rPr>
              <a:t>‘주어</a:t>
            </a:r>
            <a:r>
              <a:rPr lang="en-US" altLang="ko-KR" sz="3000" dirty="0" smtClean="0">
                <a:latin typeface="+mn-ea"/>
              </a:rPr>
              <a:t>+be</a:t>
            </a:r>
            <a:r>
              <a:rPr lang="ko-KR" altLang="en-US" sz="3000" dirty="0" smtClean="0">
                <a:latin typeface="+mn-ea"/>
              </a:rPr>
              <a:t>동사</a:t>
            </a:r>
            <a:r>
              <a:rPr lang="en-US" altLang="ko-KR" sz="3000" dirty="0" smtClean="0">
                <a:latin typeface="+mn-ea"/>
              </a:rPr>
              <a:t>+</a:t>
            </a:r>
            <a:r>
              <a:rPr lang="ko-KR" altLang="en-US" sz="3000" dirty="0" smtClean="0">
                <a:latin typeface="+mn-ea"/>
              </a:rPr>
              <a:t>형용사’의 주어와 뒤따르는 문장의 주어가 같은 경우</a:t>
            </a:r>
            <a:r>
              <a:rPr lang="en-US" altLang="ko-KR" sz="3000" dirty="0" smtClean="0">
                <a:latin typeface="+mn-ea"/>
              </a:rPr>
              <a:t>, to</a:t>
            </a:r>
            <a:r>
              <a:rPr lang="ko-KR" altLang="en-US" sz="3000" dirty="0" smtClean="0">
                <a:latin typeface="+mn-ea"/>
              </a:rPr>
              <a:t>부정사 구문이 올 수 있고</a:t>
            </a:r>
            <a:r>
              <a:rPr lang="en-US" altLang="ko-KR" sz="3000" dirty="0" smtClean="0">
                <a:latin typeface="+mn-ea"/>
              </a:rPr>
              <a:t>, </a:t>
            </a:r>
            <a:r>
              <a:rPr lang="ko-KR" altLang="en-US" sz="3000" dirty="0" smtClean="0">
                <a:latin typeface="+mn-ea"/>
              </a:rPr>
              <a:t>그렇지 않은 경우에는 주로 </a:t>
            </a:r>
            <a:r>
              <a:rPr lang="en-US" altLang="ko-KR" sz="3000" dirty="0" smtClean="0">
                <a:latin typeface="+mn-ea"/>
              </a:rPr>
              <a:t>that</a:t>
            </a:r>
            <a:r>
              <a:rPr lang="ko-KR" altLang="en-US" sz="3000" dirty="0" smtClean="0">
                <a:latin typeface="+mn-ea"/>
              </a:rPr>
              <a:t>절이 온다</a:t>
            </a:r>
            <a:r>
              <a:rPr lang="en-US" altLang="ko-KR" sz="3000" dirty="0" smtClean="0">
                <a:latin typeface="+mn-ea"/>
              </a:rPr>
              <a:t>. ‘</a:t>
            </a:r>
            <a:r>
              <a:rPr lang="ko-KR" altLang="en-US" sz="3000" dirty="0" smtClean="0">
                <a:latin typeface="+mn-ea"/>
              </a:rPr>
              <a:t>주어</a:t>
            </a:r>
            <a:r>
              <a:rPr lang="en-US" altLang="ko-KR" sz="3000" dirty="0" smtClean="0">
                <a:latin typeface="+mn-ea"/>
              </a:rPr>
              <a:t>+feel</a:t>
            </a:r>
            <a:r>
              <a:rPr lang="ko-KR" altLang="en-US" sz="3000" dirty="0" smtClean="0">
                <a:latin typeface="+mn-ea"/>
              </a:rPr>
              <a:t>’ 뒤에서도 </a:t>
            </a:r>
            <a:r>
              <a:rPr lang="en-US" altLang="ko-KR" sz="3000" dirty="0" smtClean="0">
                <a:latin typeface="+mn-ea"/>
              </a:rPr>
              <a:t>to</a:t>
            </a:r>
            <a:r>
              <a:rPr lang="ko-KR" altLang="en-US" sz="3000" dirty="0" smtClean="0">
                <a:latin typeface="+mn-ea"/>
              </a:rPr>
              <a:t>부정사 구문 혹은 </a:t>
            </a:r>
            <a:r>
              <a:rPr lang="en-US" altLang="ko-KR" sz="3000" dirty="0" smtClean="0">
                <a:latin typeface="+mn-ea"/>
              </a:rPr>
              <a:t>that</a:t>
            </a:r>
            <a:r>
              <a:rPr lang="ko-KR" altLang="en-US" sz="3000" dirty="0" smtClean="0">
                <a:latin typeface="+mn-ea"/>
              </a:rPr>
              <a:t>절을 이용하여 감정의 원인을 나타낼 수 있다</a:t>
            </a:r>
            <a:r>
              <a:rPr lang="en-US" altLang="ko-KR" sz="3000" dirty="0" smtClean="0">
                <a:latin typeface="+mn-ea"/>
              </a:rPr>
              <a:t>. </a:t>
            </a:r>
          </a:p>
        </p:txBody>
      </p:sp>
      <p:cxnSp>
        <p:nvCxnSpPr>
          <p:cNvPr id="2" name="직선 연결선[R] 1">
            <a:extLst>
              <a:ext uri="{FF2B5EF4-FFF2-40B4-BE49-F238E27FC236}">
                <a16:creationId xmlns="" xmlns:a16="http://schemas.microsoft.com/office/drawing/2014/main" id="{7F2AE2D6-76FB-7457-EA7A-4438AB4FFAC4}"/>
              </a:ext>
            </a:extLst>
          </p:cNvPr>
          <p:cNvCxnSpPr>
            <a:cxnSpLocks/>
          </p:cNvCxnSpPr>
          <p:nvPr/>
        </p:nvCxnSpPr>
        <p:spPr>
          <a:xfrm>
            <a:off x="9745362" y="1116000"/>
            <a:ext cx="1506218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="" xmlns:a16="http://schemas.microsoft.com/office/drawing/2014/main" id="{A333A994-49D1-9D0D-C597-2CE117762B3A}"/>
              </a:ext>
            </a:extLst>
          </p:cNvPr>
          <p:cNvSpPr txBox="1">
            <a:spLocks/>
          </p:cNvSpPr>
          <p:nvPr/>
        </p:nvSpPr>
        <p:spPr>
          <a:xfrm>
            <a:off x="1169357" y="818455"/>
            <a:ext cx="4512356" cy="469359"/>
          </a:xfrm>
          <a:prstGeom prst="rect">
            <a:avLst/>
          </a:prstGeom>
          <a:noFill/>
        </p:spPr>
        <p:txBody>
          <a:bodyPr wrap="square" anchor="t">
            <a:spAutoFit/>
          </a:bodyPr>
          <a:lstStyle/>
          <a:p>
            <a:r>
              <a:rPr lang="ko-KR" altLang="en-US" sz="2400" b="1" spc="-100" dirty="0" smtClean="0">
                <a:solidFill>
                  <a:schemeClr val="bg1"/>
                </a:solidFill>
                <a:highlight>
                  <a:srgbClr val="F7AB00"/>
                </a:highlight>
                <a:latin typeface="+mj-ea"/>
                <a:ea typeface="+mj-ea"/>
              </a:rPr>
              <a:t>감정</a:t>
            </a:r>
            <a:r>
              <a:rPr lang="ko-KR" altLang="en-US" sz="2400" b="1" spc="-100" dirty="0" smtClean="0">
                <a:solidFill>
                  <a:schemeClr val="bg1"/>
                </a:solidFill>
                <a:effectLst/>
                <a:highlight>
                  <a:srgbClr val="F7AB00"/>
                </a:highlight>
                <a:latin typeface="+mj-ea"/>
                <a:ea typeface="+mj-ea"/>
              </a:rPr>
              <a:t> 표현하기</a:t>
            </a:r>
            <a:endParaRPr lang="en-US" altLang="x-none" sz="2400" b="1" spc="-100" dirty="0">
              <a:solidFill>
                <a:schemeClr val="bg1"/>
              </a:solidFill>
              <a:effectLst/>
              <a:highlight>
                <a:srgbClr val="F7AB00"/>
              </a:highlight>
              <a:latin typeface="+mj-ea"/>
              <a:ea typeface="+mj-ea"/>
            </a:endParaRPr>
          </a:p>
        </p:txBody>
      </p:sp>
      <p:sp>
        <p:nvSpPr>
          <p:cNvPr id="6" name="모서리가 둥근 직사각형 5">
            <a:extLst>
              <a:ext uri="{FF2B5EF4-FFF2-40B4-BE49-F238E27FC236}">
                <a16:creationId xmlns="" xmlns:a16="http://schemas.microsoft.com/office/drawing/2014/main" id="{9F15416E-45FB-7E86-A365-FBBE798011FE}"/>
              </a:ext>
            </a:extLst>
          </p:cNvPr>
          <p:cNvSpPr/>
          <p:nvPr/>
        </p:nvSpPr>
        <p:spPr>
          <a:xfrm>
            <a:off x="1220185" y="1612744"/>
            <a:ext cx="4462158" cy="850538"/>
          </a:xfrm>
          <a:prstGeom prst="roundRect">
            <a:avLst/>
          </a:prstGeom>
          <a:solidFill>
            <a:srgbClr val="FFF3D4"/>
          </a:solidFill>
          <a:ln w="12700">
            <a:solidFill>
              <a:srgbClr val="FCD35C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x-none" altLang="en-US" dirty="0"/>
          </a:p>
        </p:txBody>
      </p:sp>
      <p:sp>
        <p:nvSpPr>
          <p:cNvPr id="5" name="TextBox 4">
            <a:extLst>
              <a:ext uri="{FF2B5EF4-FFF2-40B4-BE49-F238E27FC236}">
                <a16:creationId xmlns="" xmlns:a16="http://schemas.microsoft.com/office/drawing/2014/main" id="{FC157270-3C16-3686-F391-3705D6DB14BC}"/>
              </a:ext>
            </a:extLst>
          </p:cNvPr>
          <p:cNvSpPr txBox="1"/>
          <p:nvPr/>
        </p:nvSpPr>
        <p:spPr>
          <a:xfrm>
            <a:off x="1484708" y="1700340"/>
            <a:ext cx="4150982" cy="720197"/>
          </a:xfrm>
          <a:prstGeom prst="rect">
            <a:avLst/>
          </a:prstGeom>
          <a:noFill/>
        </p:spPr>
        <p:txBody>
          <a:bodyPr wrap="square" lIns="0" tIns="0" rIns="0" bIns="0" anchor="t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ko-KR" sz="3600" b="1" dirty="0" smtClean="0"/>
              <a:t>I’m glad to hear </a:t>
            </a:r>
            <a:r>
              <a:rPr lang="en-US" altLang="ko-KR" sz="3600" spc="-150" dirty="0" smtClean="0">
                <a:ea typeface="Noto Sans KR" panose="020B0500000000000000" pitchFamily="34" charset="-128"/>
              </a:rPr>
              <a:t>that.</a:t>
            </a:r>
            <a:endParaRPr lang="en-US" altLang="x-none" sz="3600" spc="-150" dirty="0">
              <a:effectLst/>
              <a:ea typeface="Noto Sans KR" panose="020B0500000000000000" pitchFamily="34" charset="-128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1627121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그림 6" descr="직사각형, 스크린샷, 라인, 텍스트이(가) 표시된 사진&#10;&#10;자동 생성된 설명">
            <a:extLst>
              <a:ext uri="{FF2B5EF4-FFF2-40B4-BE49-F238E27FC236}">
                <a16:creationId xmlns="" xmlns:a16="http://schemas.microsoft.com/office/drawing/2014/main" id="{8745C335-129A-CD8C-EB5C-7B513101AF7B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="" xmlns:a16="http://schemas.microsoft.com/office/drawing/2014/main" id="{0E3EE7BD-BA60-409C-6506-6A60A6928D08}"/>
              </a:ext>
            </a:extLst>
          </p:cNvPr>
          <p:cNvSpPr txBox="1"/>
          <p:nvPr/>
        </p:nvSpPr>
        <p:spPr>
          <a:xfrm>
            <a:off x="9030493" y="691443"/>
            <a:ext cx="1921934" cy="40011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r"/>
            <a:r>
              <a:rPr lang="en-US" altLang="x-none" sz="2000" dirty="0">
                <a:solidFill>
                  <a:srgbClr val="F9C158"/>
                </a:solidFill>
                <a:effectLst/>
                <a:latin typeface="+mj-lt"/>
                <a:ea typeface="Noto Sans KR Medium" panose="020B0500000000000000" pitchFamily="34" charset="-128"/>
              </a:rPr>
              <a:t>Lesson </a:t>
            </a:r>
            <a:r>
              <a:rPr lang="en-US" altLang="x-none" sz="2000" dirty="0" smtClean="0">
                <a:solidFill>
                  <a:srgbClr val="F9C158"/>
                </a:solidFill>
                <a:effectLst/>
                <a:latin typeface="+mj-lt"/>
                <a:ea typeface="Noto Sans KR Medium" panose="020B0500000000000000" pitchFamily="34" charset="-128"/>
              </a:rPr>
              <a:t>2</a:t>
            </a:r>
            <a:endParaRPr lang="en-US" altLang="x-none" sz="2000" dirty="0">
              <a:solidFill>
                <a:srgbClr val="F9C158"/>
              </a:solidFill>
              <a:effectLst/>
              <a:latin typeface="+mj-lt"/>
              <a:ea typeface="Noto Sans KR Medium" panose="020B0500000000000000" pitchFamily="34" charset="-128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="" xmlns:a16="http://schemas.microsoft.com/office/drawing/2014/main" id="{2AA0DAB0-76DA-979D-9FA4-FA4F810F2F8C}"/>
              </a:ext>
            </a:extLst>
          </p:cNvPr>
          <p:cNvSpPr txBox="1"/>
          <p:nvPr/>
        </p:nvSpPr>
        <p:spPr>
          <a:xfrm>
            <a:off x="1229516" y="1785196"/>
            <a:ext cx="9631580" cy="2215991"/>
          </a:xfrm>
          <a:prstGeom prst="rect">
            <a:avLst/>
          </a:prstGeom>
          <a:noFill/>
        </p:spPr>
        <p:txBody>
          <a:bodyPr wrap="square" lIns="0" tIns="0" rIns="0" bIns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3200" dirty="0" smtClean="0">
                <a:latin typeface="+mn-ea"/>
              </a:rPr>
              <a:t>● </a:t>
            </a:r>
            <a:r>
              <a:rPr lang="en-US" altLang="ko-KR" sz="3200" b="1" dirty="0" smtClean="0">
                <a:latin typeface="+mn-ea"/>
              </a:rPr>
              <a:t>I’m relieved to hear </a:t>
            </a:r>
            <a:r>
              <a:rPr lang="en-US" altLang="ko-KR" sz="3200" dirty="0" smtClean="0">
                <a:latin typeface="+mn-ea"/>
              </a:rPr>
              <a:t>that</a:t>
            </a:r>
            <a:r>
              <a:rPr lang="en-US" altLang="ko-KR" sz="3200" b="1" dirty="0" smtClean="0">
                <a:latin typeface="+mn-ea"/>
              </a:rPr>
              <a:t> </a:t>
            </a:r>
            <a:r>
              <a:rPr lang="en-US" altLang="ko-KR" sz="3200" dirty="0" smtClean="0">
                <a:latin typeface="+mn-ea"/>
              </a:rPr>
              <a:t>John wasn’t hurt by the accident. </a:t>
            </a:r>
          </a:p>
          <a:p>
            <a:pPr>
              <a:lnSpc>
                <a:spcPct val="150000"/>
              </a:lnSpc>
            </a:pPr>
            <a:r>
              <a:rPr lang="en-US" altLang="ko-KR" sz="3200" dirty="0" smtClean="0">
                <a:latin typeface="+mn-ea"/>
              </a:rPr>
              <a:t>● </a:t>
            </a:r>
            <a:r>
              <a:rPr lang="en-US" altLang="ko-KR" sz="3200" b="1" dirty="0" smtClean="0">
                <a:latin typeface="+mn-ea"/>
              </a:rPr>
              <a:t>He felt upset</a:t>
            </a:r>
            <a:r>
              <a:rPr lang="en-US" altLang="ko-KR" sz="3200" dirty="0" smtClean="0">
                <a:latin typeface="+mn-ea"/>
              </a:rPr>
              <a:t> that his friends left without him.</a:t>
            </a:r>
            <a:endParaRPr lang="en-US" altLang="ko-KR" sz="3000" dirty="0" smtClean="0">
              <a:latin typeface="+mn-ea"/>
            </a:endParaRPr>
          </a:p>
        </p:txBody>
      </p:sp>
      <p:cxnSp>
        <p:nvCxnSpPr>
          <p:cNvPr id="2" name="직선 연결선[R] 1">
            <a:extLst>
              <a:ext uri="{FF2B5EF4-FFF2-40B4-BE49-F238E27FC236}">
                <a16:creationId xmlns="" xmlns:a16="http://schemas.microsoft.com/office/drawing/2014/main" id="{7F2AE2D6-76FB-7457-EA7A-4438AB4FFAC4}"/>
              </a:ext>
            </a:extLst>
          </p:cNvPr>
          <p:cNvCxnSpPr>
            <a:cxnSpLocks/>
          </p:cNvCxnSpPr>
          <p:nvPr/>
        </p:nvCxnSpPr>
        <p:spPr>
          <a:xfrm>
            <a:off x="9745362" y="1116000"/>
            <a:ext cx="1506218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="" xmlns:a16="http://schemas.microsoft.com/office/drawing/2014/main" id="{A333A994-49D1-9D0D-C597-2CE117762B3A}"/>
              </a:ext>
            </a:extLst>
          </p:cNvPr>
          <p:cNvSpPr txBox="1">
            <a:spLocks/>
          </p:cNvSpPr>
          <p:nvPr/>
        </p:nvSpPr>
        <p:spPr>
          <a:xfrm>
            <a:off x="1169357" y="818455"/>
            <a:ext cx="4512356" cy="469359"/>
          </a:xfrm>
          <a:prstGeom prst="rect">
            <a:avLst/>
          </a:prstGeom>
          <a:noFill/>
        </p:spPr>
        <p:txBody>
          <a:bodyPr wrap="square" anchor="t">
            <a:spAutoFit/>
          </a:bodyPr>
          <a:lstStyle/>
          <a:p>
            <a:r>
              <a:rPr lang="ko-KR" altLang="en-US" sz="2400" b="1" spc="-100" dirty="0" smtClean="0">
                <a:solidFill>
                  <a:schemeClr val="bg1"/>
                </a:solidFill>
                <a:highlight>
                  <a:srgbClr val="F7AB00"/>
                </a:highlight>
                <a:latin typeface="+mj-ea"/>
                <a:ea typeface="+mj-ea"/>
              </a:rPr>
              <a:t>감정</a:t>
            </a:r>
            <a:r>
              <a:rPr lang="ko-KR" altLang="en-US" sz="2400" b="1" spc="-100" dirty="0" smtClean="0">
                <a:solidFill>
                  <a:schemeClr val="bg1"/>
                </a:solidFill>
                <a:effectLst/>
                <a:highlight>
                  <a:srgbClr val="F7AB00"/>
                </a:highlight>
                <a:latin typeface="+mj-ea"/>
                <a:ea typeface="+mj-ea"/>
              </a:rPr>
              <a:t> 표현하기</a:t>
            </a:r>
            <a:endParaRPr lang="en-US" altLang="x-none" sz="2400" b="1" spc="-100" dirty="0">
              <a:solidFill>
                <a:schemeClr val="bg1"/>
              </a:solidFill>
              <a:effectLst/>
              <a:highlight>
                <a:srgbClr val="F7AB00"/>
              </a:highlight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1627121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사용자 지정 2">
      <a:majorFont>
        <a:latin typeface="Calibri"/>
        <a:ea typeface="나눔 고딕"/>
        <a:cs typeface=""/>
      </a:majorFont>
      <a:minorFont>
        <a:latin typeface="Calibri"/>
        <a:ea typeface="나눔 고딕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=""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592</TotalTime>
  <Words>161</Words>
  <Application>Microsoft Office PowerPoint</Application>
  <PresentationFormat>사용자 지정</PresentationFormat>
  <Paragraphs>20</Paragraphs>
  <Slides>5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5</vt:i4>
      </vt:variant>
    </vt:vector>
  </HeadingPairs>
  <TitlesOfParts>
    <vt:vector size="6" baseType="lpstr">
      <vt:lpstr>Office 테마</vt:lpstr>
      <vt:lpstr>슬라이드 1</vt:lpstr>
      <vt:lpstr>슬라이드 2</vt:lpstr>
      <vt:lpstr>슬라이드 3</vt:lpstr>
      <vt:lpstr>슬라이드 4</vt:lpstr>
      <vt:lpstr>슬라이드 5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김효민B</dc:creator>
  <cp:lastModifiedBy>Owner</cp:lastModifiedBy>
  <cp:revision>32</cp:revision>
  <dcterms:created xsi:type="dcterms:W3CDTF">2024-07-02T00:56:12Z</dcterms:created>
  <dcterms:modified xsi:type="dcterms:W3CDTF">2024-08-17T05:04:19Z</dcterms:modified>
</cp:coreProperties>
</file>